
<file path=[Content_Types].xml><?xml version="1.0" encoding="utf-8"?>
<Types xmlns="http://schemas.openxmlformats.org/package/2006/content-types">
  <Default Extension="gif" ContentType="image/gif"/>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256" r:id="rId2"/>
    <p:sldId id="442" r:id="rId3"/>
    <p:sldId id="381" r:id="rId4"/>
    <p:sldId id="382" r:id="rId5"/>
    <p:sldId id="383" r:id="rId6"/>
    <p:sldId id="384" r:id="rId7"/>
    <p:sldId id="385" r:id="rId8"/>
    <p:sldId id="265" r:id="rId9"/>
    <p:sldId id="266" r:id="rId10"/>
    <p:sldId id="267" r:id="rId11"/>
    <p:sldId id="268" r:id="rId12"/>
    <p:sldId id="297" r:id="rId13"/>
    <p:sldId id="298" r:id="rId14"/>
    <p:sldId id="299" r:id="rId15"/>
    <p:sldId id="373" r:id="rId16"/>
    <p:sldId id="374" r:id="rId17"/>
    <p:sldId id="397" r:id="rId18"/>
    <p:sldId id="398" r:id="rId19"/>
    <p:sldId id="403" r:id="rId20"/>
    <p:sldId id="502" r:id="rId21"/>
    <p:sldId id="651" r:id="rId22"/>
    <p:sldId id="652" r:id="rId23"/>
    <p:sldId id="653" r:id="rId24"/>
    <p:sldId id="690" r:id="rId25"/>
    <p:sldId id="654" r:id="rId26"/>
    <p:sldId id="691" r:id="rId27"/>
    <p:sldId id="655" r:id="rId28"/>
    <p:sldId id="692" r:id="rId29"/>
    <p:sldId id="656" r:id="rId30"/>
    <p:sldId id="693" r:id="rId31"/>
    <p:sldId id="657" r:id="rId32"/>
    <p:sldId id="694" r:id="rId33"/>
    <p:sldId id="658" r:id="rId34"/>
    <p:sldId id="680" r:id="rId35"/>
    <p:sldId id="660" r:id="rId36"/>
    <p:sldId id="679" r:id="rId37"/>
    <p:sldId id="662" r:id="rId38"/>
    <p:sldId id="695" r:id="rId39"/>
    <p:sldId id="663" r:id="rId40"/>
    <p:sldId id="664" r:id="rId41"/>
    <p:sldId id="665" r:id="rId42"/>
    <p:sldId id="666" r:id="rId43"/>
    <p:sldId id="667" r:id="rId44"/>
    <p:sldId id="668" r:id="rId45"/>
    <p:sldId id="696" r:id="rId46"/>
    <p:sldId id="669" r:id="rId47"/>
    <p:sldId id="670" r:id="rId48"/>
    <p:sldId id="671" r:id="rId49"/>
    <p:sldId id="697" r:id="rId50"/>
    <p:sldId id="672" r:id="rId51"/>
    <p:sldId id="698" r:id="rId52"/>
    <p:sldId id="673" r:id="rId53"/>
    <p:sldId id="699" r:id="rId54"/>
    <p:sldId id="674" r:id="rId55"/>
    <p:sldId id="675" r:id="rId56"/>
    <p:sldId id="676" r:id="rId57"/>
    <p:sldId id="700" r:id="rId58"/>
    <p:sldId id="677" r:id="rId59"/>
    <p:sldId id="701" r:id="rId60"/>
    <p:sldId id="678" r:id="rId61"/>
    <p:sldId id="702" r:id="rId62"/>
    <p:sldId id="681" r:id="rId63"/>
    <p:sldId id="682" r:id="rId64"/>
    <p:sldId id="685" r:id="rId65"/>
    <p:sldId id="686" r:id="rId66"/>
    <p:sldId id="687" r:id="rId67"/>
    <p:sldId id="688" r:id="rId68"/>
    <p:sldId id="689" r:id="rId69"/>
    <p:sldId id="703" r:id="rId70"/>
    <p:sldId id="285"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9"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58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90" autoAdjust="0"/>
    <p:restoredTop sz="44936" autoAdjust="0"/>
  </p:normalViewPr>
  <p:slideViewPr>
    <p:cSldViewPr snapToGrid="0" snapToObjects="1">
      <p:cViewPr varScale="1">
        <p:scale>
          <a:sx n="90" d="100"/>
          <a:sy n="90" d="100"/>
        </p:scale>
        <p:origin x="1432" y="192"/>
      </p:cViewPr>
      <p:guideLst>
        <p:guide orient="horz" pos="2160"/>
        <p:guide pos="3840"/>
      </p:guideLst>
    </p:cSldViewPr>
  </p:slideViewPr>
  <p:notesTextViewPr>
    <p:cViewPr>
      <p:scale>
        <a:sx n="1" d="1"/>
        <a:sy n="1" d="1"/>
      </p:scale>
      <p:origin x="0" y="0"/>
    </p:cViewPr>
  </p:notesTextViewPr>
  <p:notesViewPr>
    <p:cSldViewPr snapToGrid="0" snapToObjects="1">
      <p:cViewPr varScale="1">
        <p:scale>
          <a:sx n="129" d="100"/>
          <a:sy n="129" d="100"/>
        </p:scale>
        <p:origin x="2800"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L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6FE099-5A6D-3B48-9AA3-EEFA35F21288}" type="datetimeFigureOut">
              <a:rPr lang="en-LB" smtClean="0"/>
              <a:t>20/11/2023</a:t>
            </a:fld>
            <a:endParaRPr lang="en-L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L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L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31E068-D99C-E840-A98D-6E78081BD850}" type="slidenum">
              <a:rPr lang="en-LB" smtClean="0"/>
              <a:t>‹#›</a:t>
            </a:fld>
            <a:endParaRPr lang="en-LB"/>
          </a:p>
        </p:txBody>
      </p:sp>
    </p:spTree>
    <p:extLst>
      <p:ext uri="{BB962C8B-B14F-4D97-AF65-F5344CB8AC3E}">
        <p14:creationId xmlns:p14="http://schemas.microsoft.com/office/powerpoint/2010/main" val="2869825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sz="1200" b="1" dirty="0"/>
              <a:t>الفكرة الرئيسية:</a:t>
            </a:r>
          </a:p>
          <a:p>
            <a:pPr algn="r" rtl="1"/>
            <a:r>
              <a:rPr lang="ar-LB" dirty="0">
                <a:solidFill>
                  <a:srgbClr val="24408E"/>
                </a:solidFill>
                <a:effectLst/>
                <a:latin typeface="Arial" panose="020B0604020202020204" pitchFamily="34" charset="0"/>
              </a:rPr>
              <a:t>أن يفهم الولد خطَّة الله لحياتِه، ويصدِّق وعوده في الكتاب المقدَّس، ويصمِّم أن يخضع لكلمة الله ووصاياه.</a:t>
            </a:r>
          </a:p>
        </p:txBody>
      </p:sp>
      <p:sp>
        <p:nvSpPr>
          <p:cNvPr id="4" name="Slide Number Placeholder 3"/>
          <p:cNvSpPr>
            <a:spLocks noGrp="1"/>
          </p:cNvSpPr>
          <p:nvPr>
            <p:ph type="sldNum" sz="quarter" idx="5"/>
          </p:nvPr>
        </p:nvSpPr>
        <p:spPr/>
        <p:txBody>
          <a:bodyPr/>
          <a:lstStyle/>
          <a:p>
            <a:fld id="{0A31E068-D99C-E840-A98D-6E78081BD850}" type="slidenum">
              <a:rPr lang="en-LB" smtClean="0"/>
              <a:t>1</a:t>
            </a:fld>
            <a:endParaRPr lang="en-LB"/>
          </a:p>
        </p:txBody>
      </p:sp>
    </p:spTree>
    <p:extLst>
      <p:ext uri="{BB962C8B-B14F-4D97-AF65-F5344CB8AC3E}">
        <p14:creationId xmlns:p14="http://schemas.microsoft.com/office/powerpoint/2010/main" val="31042128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rgbClr val="24408E"/>
                </a:solidFill>
                <a:effectLst/>
                <a:latin typeface="Arial" panose="020B0604020202020204" pitchFamily="34" charset="0"/>
              </a:rPr>
              <a:t>أهلاً وسهلاً بكم أصدقائي، أنا سعيد/ة لرؤيتكم. كما ترون، القاعة مليئة بالبالونات. اسأل الأولاد، هل تعرفون إلامَ ترمز هذه البالونات؟ (اسمع الإجابات). </a:t>
            </a:r>
          </a:p>
          <a:p>
            <a:pPr algn="r" rtl="1"/>
            <a:r>
              <a:rPr lang="ar-LB" dirty="0">
                <a:solidFill>
                  <a:srgbClr val="24408E"/>
                </a:solidFill>
                <a:effectLst/>
                <a:latin typeface="Arial" panose="020B0604020202020204" pitchFamily="34" charset="0"/>
              </a:rPr>
              <a:t>بالفعل! إنّها ترمز إلى الفرح! لكنَّها ترمز أيضًا إلى فصل الصيف. كلنا يعلم أن الصيف قد اقترب، وسنستمتع بالطقس الجميل، ونستفيد من حرارة الشمس الدافئة، والطبيعة الخلاّبة مع عائلاتنا وأصدقائنا!</a:t>
            </a:r>
          </a:p>
          <a:p>
            <a:pPr algn="r" rtl="1"/>
            <a:r>
              <a:rPr lang="ar-LB" dirty="0">
                <a:solidFill>
                  <a:srgbClr val="24408E"/>
                </a:solidFill>
                <a:effectLst/>
                <a:latin typeface="Arial" panose="020B0604020202020204" pitchFamily="34" charset="0"/>
              </a:rPr>
              <a:t> </a:t>
            </a:r>
          </a:p>
          <a:p>
            <a:pPr algn="r" rtl="1"/>
            <a:r>
              <a:rPr lang="ar-LB" dirty="0">
                <a:solidFill>
                  <a:srgbClr val="24408E"/>
                </a:solidFill>
                <a:effectLst/>
                <a:latin typeface="Arial" panose="020B0604020202020204" pitchFamily="34" charset="0"/>
              </a:rPr>
              <a:t>اليوم هو لقاؤنا ما قبل الأخير لهذه السنة! وأنا فخور بكم جدًّا! وأريد منكم أن تعلموا أنَّكم مجتهدون وأبطال! سنقضي وقتًا مُمتعًا بعضنا مع بعض، حيث سنقوم بمراجعة كلّ ما تعلّمناه في العهد الجديد عن حياة يسوع. ولكن أوَّلاً دعونا نبدأ برنامجنا بالصلاة.      اسأل الأولاد، من يريد أن يصلي لنا؟ (اختر ولدًا للصلاة أو قد الأولاد بالصلاة).</a:t>
            </a:r>
          </a:p>
          <a:p>
            <a:pPr algn="r" rtl="1"/>
            <a:endParaRPr lang="en-LB" sz="1200" dirty="0"/>
          </a:p>
        </p:txBody>
      </p:sp>
      <p:sp>
        <p:nvSpPr>
          <p:cNvPr id="4" name="Slide Number Placeholder 3"/>
          <p:cNvSpPr>
            <a:spLocks noGrp="1"/>
          </p:cNvSpPr>
          <p:nvPr>
            <p:ph type="sldNum" sz="quarter" idx="5"/>
          </p:nvPr>
        </p:nvSpPr>
        <p:spPr/>
        <p:txBody>
          <a:bodyPr/>
          <a:lstStyle/>
          <a:p>
            <a:fld id="{0A31E068-D99C-E840-A98D-6E78081BD850}" type="slidenum">
              <a:rPr lang="en-LB" smtClean="0"/>
              <a:t>2</a:t>
            </a:fld>
            <a:endParaRPr lang="en-LB"/>
          </a:p>
        </p:txBody>
      </p:sp>
    </p:spTree>
    <p:extLst>
      <p:ext uri="{BB962C8B-B14F-4D97-AF65-F5344CB8AC3E}">
        <p14:creationId xmlns:p14="http://schemas.microsoft.com/office/powerpoint/2010/main" val="3181356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ar-LB" dirty="0">
                <a:solidFill>
                  <a:srgbClr val="24408E"/>
                </a:solidFill>
                <a:effectLst/>
                <a:latin typeface="Arial" panose="020B0604020202020204" pitchFamily="34" charset="0"/>
              </a:rPr>
              <a:t>حبّك بيحيّر جيت طفل صغير لأرضنا</a:t>
            </a:r>
          </a:p>
          <a:p>
            <a:pPr algn="ctr"/>
            <a:r>
              <a:rPr lang="ar-LB" dirty="0">
                <a:solidFill>
                  <a:srgbClr val="24408E"/>
                </a:solidFill>
                <a:effectLst/>
                <a:latin typeface="Arial" panose="020B0604020202020204" pitchFamily="34" charset="0"/>
              </a:rPr>
              <a:t>أحضان بتشيلك وهدايا تجيلك زينا</a:t>
            </a:r>
          </a:p>
          <a:p>
            <a:pPr algn="ctr"/>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ctr"/>
            <a:r>
              <a:rPr lang="ar-LB" dirty="0">
                <a:solidFill>
                  <a:srgbClr val="24408E"/>
                </a:solidFill>
                <a:effectLst/>
                <a:latin typeface="Arial" panose="020B0604020202020204" pitchFamily="34" charset="0"/>
              </a:rPr>
              <a:t>لكن يسوع من غير ولا خطيّة</a:t>
            </a:r>
          </a:p>
          <a:p>
            <a:pPr algn="ctr"/>
            <a:r>
              <a:rPr lang="ar-LB" dirty="0">
                <a:solidFill>
                  <a:srgbClr val="24408E"/>
                </a:solidFill>
                <a:effectLst/>
                <a:latin typeface="Arial" panose="020B0604020202020204" pitchFamily="34" charset="0"/>
              </a:rPr>
              <a:t>عشت معانا في دنيتنا ديّ</a:t>
            </a:r>
          </a:p>
          <a:p>
            <a:pPr algn="ctr"/>
            <a:br>
              <a:rPr lang="ar-LB" dirty="0">
                <a:solidFill>
                  <a:srgbClr val="24408E"/>
                </a:solidFill>
                <a:effectLst/>
                <a:latin typeface="Arial" panose="020B0604020202020204" pitchFamily="34" charset="0"/>
              </a:rPr>
            </a:br>
            <a:endParaRPr lang="ar-LB" dirty="0">
              <a:solidFill>
                <a:srgbClr val="24408E"/>
              </a:solidFill>
              <a:effectLst/>
              <a:latin typeface="Arial" panose="020B0604020202020204" pitchFamily="34" charset="0"/>
            </a:endParaRPr>
          </a:p>
          <a:p>
            <a:pPr algn="ctr"/>
            <a:r>
              <a:rPr lang="ar-LB" dirty="0">
                <a:solidFill>
                  <a:srgbClr val="24408E"/>
                </a:solidFill>
                <a:effectLst/>
                <a:latin typeface="Arial" panose="020B0604020202020204" pitchFamily="34" charset="0"/>
              </a:rPr>
              <a:t>تعال نظّف قلبي واسكن فيه</a:t>
            </a:r>
          </a:p>
          <a:p>
            <a:pPr algn="ctr"/>
            <a:r>
              <a:rPr lang="ar-LB" dirty="0">
                <a:solidFill>
                  <a:srgbClr val="24408E"/>
                </a:solidFill>
                <a:effectLst/>
                <a:latin typeface="Arial" panose="020B0604020202020204" pitchFamily="34" charset="0"/>
              </a:rPr>
              <a:t>ويكون ميلادك يارب فيه - حبك</a:t>
            </a:r>
          </a:p>
          <a:p>
            <a:pPr marL="0" algn="r" defTabSz="914400" rtl="1" eaLnBrk="1" latinLnBrk="0" hangingPunct="1"/>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3</a:t>
            </a:fld>
            <a:endParaRPr lang="en-LB"/>
          </a:p>
        </p:txBody>
      </p:sp>
    </p:spTree>
    <p:extLst>
      <p:ext uri="{BB962C8B-B14F-4D97-AF65-F5344CB8AC3E}">
        <p14:creationId xmlns:p14="http://schemas.microsoft.com/office/powerpoint/2010/main" val="1421218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ar-LB" sz="1200" kern="1200" dirty="0">
                <a:solidFill>
                  <a:schemeClr val="tx1"/>
                </a:solidFill>
                <a:effectLst/>
                <a:latin typeface="+mn-lt"/>
                <a:ea typeface="+mn-ea"/>
                <a:cs typeface="+mn-cs"/>
              </a:rPr>
              <a:t>أنا كتير مُميَّز بِنَظَرْالرَّب</a:t>
            </a:r>
          </a:p>
          <a:p>
            <a:pPr algn="ctr"/>
            <a:r>
              <a:rPr lang="ar-LB" sz="1200" kern="1200" dirty="0">
                <a:solidFill>
                  <a:schemeClr val="tx1"/>
                </a:solidFill>
                <a:effectLst/>
                <a:latin typeface="+mn-lt"/>
                <a:ea typeface="+mn-ea"/>
                <a:cs typeface="+mn-cs"/>
              </a:rPr>
              <a:t> هوِّ اللِّي خَلَقْني بِدِقَّة وبِحُبْ</a:t>
            </a:r>
          </a:p>
          <a:p>
            <a:pPr algn="ctr"/>
            <a:r>
              <a:rPr lang="ar-LB" sz="1200" kern="1200" dirty="0">
                <a:solidFill>
                  <a:schemeClr val="tx1"/>
                </a:solidFill>
                <a:effectLst/>
                <a:latin typeface="+mn-lt"/>
                <a:ea typeface="+mn-ea"/>
                <a:cs typeface="+mn-cs"/>
              </a:rPr>
              <a:t>بيَعْرِف كُل أفكاري وكُل كلمة علسَاني</a:t>
            </a:r>
          </a:p>
          <a:p>
            <a:pPr algn="ctr"/>
            <a:r>
              <a:rPr lang="ar-LB" sz="1200" kern="1200" dirty="0">
                <a:solidFill>
                  <a:schemeClr val="tx1"/>
                </a:solidFill>
                <a:effectLst/>
                <a:latin typeface="+mn-lt"/>
                <a:ea typeface="+mn-ea"/>
                <a:cs typeface="+mn-cs"/>
              </a:rPr>
              <a:t>ناطِرْغيِّر دَربي وافْتَحْلو باب القلب</a:t>
            </a:r>
          </a:p>
          <a:p>
            <a:pPr algn="ctr"/>
            <a:r>
              <a:rPr lang="ar-LB" sz="1200" kern="1200" dirty="0">
                <a:solidFill>
                  <a:schemeClr val="tx1"/>
                </a:solidFill>
                <a:effectLst/>
                <a:latin typeface="+mn-lt"/>
                <a:ea typeface="+mn-ea"/>
                <a:cs typeface="+mn-cs"/>
              </a:rPr>
              <a:t>يســـــــــــــــوع بِيحِبني</a:t>
            </a:r>
          </a:p>
          <a:p>
            <a:pPr algn="ctr"/>
            <a:r>
              <a:rPr lang="ar-LB" sz="1200" kern="1200" dirty="0">
                <a:solidFill>
                  <a:schemeClr val="tx1"/>
                </a:solidFill>
                <a:effectLst/>
                <a:latin typeface="+mn-lt"/>
                <a:ea typeface="+mn-ea"/>
                <a:cs typeface="+mn-cs"/>
              </a:rPr>
              <a:t> يســـــــوع عارِف اِسمي</a:t>
            </a:r>
          </a:p>
          <a:p>
            <a:pPr algn="ctr"/>
            <a:r>
              <a:rPr lang="ar-LB" sz="1200" kern="1200" dirty="0">
                <a:solidFill>
                  <a:schemeClr val="tx1"/>
                </a:solidFill>
                <a:effectLst/>
                <a:latin typeface="+mn-lt"/>
                <a:ea typeface="+mn-ea"/>
                <a:cs typeface="+mn-cs"/>
              </a:rPr>
              <a:t>يســـــــوع غيَّرني</a:t>
            </a:r>
          </a:p>
          <a:p>
            <a:pPr algn="ctr"/>
            <a:r>
              <a:rPr lang="ar-LB" sz="1200" kern="1200" dirty="0">
                <a:solidFill>
                  <a:schemeClr val="tx1"/>
                </a:solidFill>
                <a:effectLst/>
                <a:latin typeface="+mn-lt"/>
                <a:ea typeface="+mn-ea"/>
                <a:cs typeface="+mn-cs"/>
              </a:rPr>
              <a:t> وعرَّفني دَربْ الحقّ</a:t>
            </a:r>
          </a:p>
        </p:txBody>
      </p:sp>
      <p:sp>
        <p:nvSpPr>
          <p:cNvPr id="4" name="Slide Number Placeholder 3"/>
          <p:cNvSpPr>
            <a:spLocks noGrp="1"/>
          </p:cNvSpPr>
          <p:nvPr>
            <p:ph type="sldNum" sz="quarter" idx="5"/>
          </p:nvPr>
        </p:nvSpPr>
        <p:spPr/>
        <p:txBody>
          <a:bodyPr/>
          <a:lstStyle/>
          <a:p>
            <a:fld id="{0A31E068-D99C-E840-A98D-6E78081BD850}" type="slidenum">
              <a:rPr lang="en-LB" smtClean="0"/>
              <a:t>8</a:t>
            </a:fld>
            <a:endParaRPr lang="en-LB"/>
          </a:p>
        </p:txBody>
      </p:sp>
    </p:spTree>
    <p:extLst>
      <p:ext uri="{BB962C8B-B14F-4D97-AF65-F5344CB8AC3E}">
        <p14:creationId xmlns:p14="http://schemas.microsoft.com/office/powerpoint/2010/main" val="3345659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1"/>
            <a:r>
              <a:rPr lang="ar-LB" dirty="0">
                <a:solidFill>
                  <a:srgbClr val="24408E"/>
                </a:solidFill>
                <a:effectLst/>
                <a:latin typeface="Arial" panose="020B0604020202020204" pitchFamily="34" charset="0"/>
              </a:rPr>
              <a:t>(صممت أني أتبع يسوعي)٣</a:t>
            </a:r>
          </a:p>
          <a:p>
            <a:pPr algn="ctr" rtl="1"/>
            <a:r>
              <a:rPr lang="ar-LB" dirty="0">
                <a:solidFill>
                  <a:srgbClr val="24408E"/>
                </a:solidFill>
                <a:effectLst/>
                <a:latin typeface="Arial" panose="020B0604020202020204" pitchFamily="34" charset="0"/>
              </a:rPr>
              <a:t>أتبع يسوع بلا رجوع</a:t>
            </a:r>
          </a:p>
          <a:p>
            <a:pPr algn="ctr" rtl="1"/>
            <a:r>
              <a:rPr lang="ar-LB" dirty="0">
                <a:solidFill>
                  <a:srgbClr val="24408E"/>
                </a:solidFill>
                <a:effectLst/>
                <a:latin typeface="Arial" panose="020B0604020202020204" pitchFamily="34" charset="0"/>
              </a:rPr>
              <a:t>(ولو خسرت كل أموالي)٣</a:t>
            </a:r>
          </a:p>
          <a:p>
            <a:pPr algn="ctr" rtl="1"/>
            <a:r>
              <a:rPr lang="ar-LB" dirty="0">
                <a:solidFill>
                  <a:srgbClr val="24408E"/>
                </a:solidFill>
                <a:effectLst/>
                <a:latin typeface="Arial" panose="020B0604020202020204" pitchFamily="34" charset="0"/>
              </a:rPr>
              <a:t>أتبع يسوع بلا رجوع</a:t>
            </a:r>
          </a:p>
          <a:p>
            <a:pPr algn="ctr" rtl="1"/>
            <a:r>
              <a:rPr lang="ar-LB" dirty="0">
                <a:solidFill>
                  <a:srgbClr val="24408E"/>
                </a:solidFill>
                <a:effectLst/>
                <a:latin typeface="Arial" panose="020B0604020202020204" pitchFamily="34" charset="0"/>
              </a:rPr>
              <a:t>(ولو تركني أهلي وخلاني)٣ </a:t>
            </a:r>
          </a:p>
          <a:p>
            <a:pPr algn="ctr" rtl="1"/>
            <a:r>
              <a:rPr lang="ar-LB" dirty="0">
                <a:solidFill>
                  <a:srgbClr val="24408E"/>
                </a:solidFill>
                <a:effectLst/>
                <a:latin typeface="Arial" panose="020B0604020202020204" pitchFamily="34" charset="0"/>
              </a:rPr>
              <a:t>أتبع يسوع بلا رجوع</a:t>
            </a:r>
          </a:p>
          <a:p>
            <a:pPr algn="ctr" rtl="1"/>
            <a:r>
              <a:rPr lang="ar-LB" dirty="0">
                <a:solidFill>
                  <a:srgbClr val="24408E"/>
                </a:solidFill>
                <a:effectLst/>
                <a:latin typeface="Arial" panose="020B0604020202020204" pitchFamily="34" charset="0"/>
              </a:rPr>
              <a:t>(ولو قادوني حتى للموت)٣ </a:t>
            </a:r>
          </a:p>
          <a:p>
            <a:pPr algn="ctr" rtl="1"/>
            <a:r>
              <a:rPr lang="ar-LB" dirty="0">
                <a:solidFill>
                  <a:srgbClr val="24408E"/>
                </a:solidFill>
                <a:effectLst/>
                <a:latin typeface="Arial" panose="020B0604020202020204" pitchFamily="34" charset="0"/>
              </a:rPr>
              <a:t>أتبع يسوع بلا رجوع</a:t>
            </a:r>
          </a:p>
          <a:p>
            <a:pPr algn="ctr" rtl="1"/>
            <a:r>
              <a:rPr lang="ar-LB" dirty="0">
                <a:solidFill>
                  <a:srgbClr val="24408E"/>
                </a:solidFill>
                <a:effectLst/>
                <a:latin typeface="Arial" panose="020B0604020202020204" pitchFamily="34" charset="0"/>
              </a:rPr>
              <a:t>(الرب نوري وهو رجائي)٣</a:t>
            </a:r>
          </a:p>
          <a:p>
            <a:pPr algn="ctr" rtl="1"/>
            <a:r>
              <a:rPr lang="ar-LB" dirty="0">
                <a:solidFill>
                  <a:srgbClr val="24408E"/>
                </a:solidFill>
                <a:effectLst/>
                <a:latin typeface="Arial" panose="020B0604020202020204" pitchFamily="34" charset="0"/>
              </a:rPr>
              <a:t>أحيا له إلى الأبد</a:t>
            </a:r>
          </a:p>
          <a:p>
            <a:pPr algn="ctr" rtl="1"/>
            <a:r>
              <a:rPr lang="ar-LB" dirty="0">
                <a:solidFill>
                  <a:srgbClr val="24408E"/>
                </a:solidFill>
                <a:effectLst/>
                <a:latin typeface="Arial" panose="020B0604020202020204" pitchFamily="34" charset="0"/>
              </a:rPr>
              <a:t>(الرب خلي والسماء داري)٣</a:t>
            </a:r>
          </a:p>
          <a:p>
            <a:pPr algn="ctr" rtl="1"/>
            <a:r>
              <a:rPr lang="ar-LB" dirty="0">
                <a:solidFill>
                  <a:srgbClr val="24408E"/>
                </a:solidFill>
                <a:effectLst/>
                <a:latin typeface="Arial" panose="020B0604020202020204" pitchFamily="34" charset="0"/>
              </a:rPr>
              <a:t>أسكن هناك إلى الأبد</a:t>
            </a:r>
          </a:p>
          <a:p>
            <a:pPr marL="0" algn="r" defTabSz="914400" rtl="1" eaLnBrk="1" latinLnBrk="0" hangingPunct="1"/>
            <a:endParaRPr lang="en-LB" dirty="0"/>
          </a:p>
        </p:txBody>
      </p:sp>
      <p:sp>
        <p:nvSpPr>
          <p:cNvPr id="4" name="Slide Number Placeholder 3"/>
          <p:cNvSpPr>
            <a:spLocks noGrp="1"/>
          </p:cNvSpPr>
          <p:nvPr>
            <p:ph type="sldNum" sz="quarter" idx="5"/>
          </p:nvPr>
        </p:nvSpPr>
        <p:spPr/>
        <p:txBody>
          <a:bodyPr/>
          <a:lstStyle/>
          <a:p>
            <a:fld id="{0A31E068-D99C-E840-A98D-6E78081BD850}" type="slidenum">
              <a:rPr lang="en-LB" smtClean="0"/>
              <a:t>17</a:t>
            </a:fld>
            <a:endParaRPr lang="en-LB"/>
          </a:p>
        </p:txBody>
      </p:sp>
    </p:spTree>
    <p:extLst>
      <p:ext uri="{BB962C8B-B14F-4D97-AF65-F5344CB8AC3E}">
        <p14:creationId xmlns:p14="http://schemas.microsoft.com/office/powerpoint/2010/main" val="2602705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LB" dirty="0">
                <a:solidFill>
                  <a:srgbClr val="8A1F52"/>
                </a:solidFill>
                <a:effectLst/>
                <a:latin typeface="Arial" panose="020B0604020202020204" pitchFamily="34" charset="0"/>
              </a:rPr>
              <a:t>المواد المطلوبة:</a:t>
            </a:r>
            <a:r>
              <a:rPr lang="ar-LB" dirty="0">
                <a:solidFill>
                  <a:srgbClr val="8A1F52"/>
                </a:solidFill>
                <a:effectLst/>
                <a:latin typeface="Tahoma" panose="020B0604030504040204" pitchFamily="34" charset="0"/>
              </a:rPr>
              <a:t> </a:t>
            </a:r>
            <a:r>
              <a:rPr lang="ar-LB" dirty="0">
                <a:solidFill>
                  <a:srgbClr val="8A1F52"/>
                </a:solidFill>
                <a:effectLst/>
                <a:latin typeface="Arial" panose="020B0604020202020204" pitchFamily="34" charset="0"/>
              </a:rPr>
              <a:t> أوراق بيضاء لكتابة الأسئلة، بالونات، حبل، أوراق ملوَّنة، دبُّوس.</a:t>
            </a:r>
          </a:p>
          <a:p>
            <a:pPr algn="r" rtl="1"/>
            <a:endParaRPr lang="ar-LB" sz="1200" kern="1200" dirty="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ar-LB" dirty="0">
                <a:solidFill>
                  <a:srgbClr val="24408E"/>
                </a:solidFill>
                <a:effectLst/>
                <a:latin typeface="Arial" panose="020B0604020202020204" pitchFamily="34" charset="0"/>
              </a:rPr>
              <a:t>شرح وتطبيِق </a:t>
            </a:r>
          </a:p>
          <a:p>
            <a:pPr algn="r" rtl="1"/>
            <a:endParaRPr lang="ar-LB" sz="1200" kern="1200" dirty="0">
              <a:solidFill>
                <a:schemeClr val="tx1"/>
              </a:solidFill>
              <a:effectLst/>
              <a:latin typeface="+mn-lt"/>
              <a:ea typeface="+mn-ea"/>
              <a:cs typeface="+mn-cs"/>
            </a:endParaRPr>
          </a:p>
          <a:p>
            <a:pPr marL="171450" indent="-171450" algn="r" rtl="1">
              <a:buFont typeface="Arial" panose="020B0604020202020204" pitchFamily="34" charset="0"/>
              <a:buChar char="•"/>
            </a:pPr>
            <a:r>
              <a:rPr lang="ar-LB" dirty="0">
                <a:solidFill>
                  <a:srgbClr val="733DA8"/>
                </a:solidFill>
                <a:effectLst/>
                <a:latin typeface="Arial" panose="020B0604020202020204" pitchFamily="34" charset="0"/>
              </a:rPr>
              <a:t>اكتب كلّ سؤال من الأسئلة الموجودة أدناه على ورقة. ثمَّ ضع رقمًا كعلامة على الجهة الخلفيَّة من الورقة (٠٠١، ٠٥١،....٠٠٥).</a:t>
            </a:r>
          </a:p>
          <a:p>
            <a:pPr marL="171450" indent="-171450" algn="r" rtl="1">
              <a:buFont typeface="Arial" panose="020B0604020202020204" pitchFamily="34" charset="0"/>
              <a:buChar char="•"/>
            </a:pPr>
            <a:r>
              <a:rPr lang="ar-LB" dirty="0">
                <a:solidFill>
                  <a:srgbClr val="733DA8"/>
                </a:solidFill>
                <a:effectLst/>
                <a:latin typeface="Arial" panose="020B0604020202020204" pitchFamily="34" charset="0"/>
              </a:rPr>
              <a:t>ضع داخل كل بالون ورقة السؤال المُرَقّمة، وأوراقًا ملوَّنة، ثم قم بنفخ البالون.</a:t>
            </a:r>
          </a:p>
          <a:p>
            <a:pPr marL="171450" indent="-171450" algn="r" rtl="1">
              <a:buFont typeface="Arial" panose="020B0604020202020204" pitchFamily="34" charset="0"/>
              <a:buChar char="•"/>
            </a:pPr>
            <a:r>
              <a:rPr lang="ar-LB" dirty="0">
                <a:solidFill>
                  <a:srgbClr val="733DA8"/>
                </a:solidFill>
                <a:effectLst/>
                <a:latin typeface="Arial" panose="020B0604020202020204" pitchFamily="34" charset="0"/>
              </a:rPr>
              <a:t>علِّق كل البالونات الموجودة على الحبل مثلما نعلِّق الغسيل، وثبِّت الحبل في مكان وارتفاع مناسبين في الصف. </a:t>
            </a:r>
          </a:p>
          <a:p>
            <a:pPr marL="171450" indent="-171450" algn="r" rtl="1">
              <a:buFont typeface="Arial" panose="020B0604020202020204" pitchFamily="34" charset="0"/>
              <a:buChar char="•"/>
            </a:pPr>
            <a:r>
              <a:rPr lang="ar-LB" dirty="0">
                <a:solidFill>
                  <a:srgbClr val="733DA8"/>
                </a:solidFill>
                <a:effectLst/>
                <a:latin typeface="Arial" panose="020B0604020202020204" pitchFamily="34" charset="0"/>
              </a:rPr>
              <a:t>قسِّم الأولاد إلى فريقين.</a:t>
            </a:r>
          </a:p>
          <a:p>
            <a:pPr marL="171450" indent="-171450" algn="r" rtl="1">
              <a:buFont typeface="Arial" panose="020B0604020202020204" pitchFamily="34" charset="0"/>
              <a:buChar char="•"/>
            </a:pPr>
            <a:r>
              <a:rPr lang="ar-LB" dirty="0">
                <a:solidFill>
                  <a:srgbClr val="733DA8"/>
                </a:solidFill>
                <a:effectLst/>
                <a:latin typeface="Arial" panose="020B0604020202020204" pitchFamily="34" charset="0"/>
              </a:rPr>
              <a:t>اختر ولدًا من الفريق لينتقي بالونًا ويفقَعه بالدبُّوس.</a:t>
            </a:r>
          </a:p>
          <a:p>
            <a:pPr marL="171450" indent="-171450" algn="r" rtl="1">
              <a:buFont typeface="Arial" panose="020B0604020202020204" pitchFamily="34" charset="0"/>
              <a:buChar char="•"/>
            </a:pPr>
            <a:r>
              <a:rPr lang="ar-LB" dirty="0">
                <a:solidFill>
                  <a:srgbClr val="733DA8"/>
                </a:solidFill>
                <a:effectLst/>
                <a:latin typeface="Arial" panose="020B0604020202020204" pitchFamily="34" charset="0"/>
              </a:rPr>
              <a:t>اطلب منه أن يطرح السؤال الذي كان موجودًا داخل البالون على أصدقائه. والفريق الذي يعرف الجواب يحصل على النقاط.</a:t>
            </a:r>
          </a:p>
          <a:p>
            <a:pPr marL="171450" indent="-171450" algn="r" rtl="1">
              <a:buFont typeface="Arial" panose="020B0604020202020204" pitchFamily="34" charset="0"/>
              <a:buChar char="•"/>
            </a:pPr>
            <a:r>
              <a:rPr lang="ar-LB" dirty="0">
                <a:solidFill>
                  <a:srgbClr val="733DA8"/>
                </a:solidFill>
                <a:effectLst/>
                <a:latin typeface="Arial" panose="020B0604020202020204" pitchFamily="34" charset="0"/>
              </a:rPr>
              <a:t>الفريق الرابح هو الذي يجمع علامات أكثر.</a:t>
            </a:r>
          </a:p>
          <a:p>
            <a:pPr algn="r" rtl="1"/>
            <a:br>
              <a:rPr lang="ar-LB" dirty="0">
                <a:solidFill>
                  <a:srgbClr val="733DA8"/>
                </a:solidFill>
                <a:effectLst/>
                <a:latin typeface="Arial" panose="020B0604020202020204" pitchFamily="34" charset="0"/>
              </a:rPr>
            </a:br>
            <a:endParaRPr lang="ar-LB" dirty="0">
              <a:solidFill>
                <a:srgbClr val="733DA8"/>
              </a:solidFill>
              <a:effectLst/>
              <a:latin typeface="Arial" panose="020B0604020202020204" pitchFamily="34" charset="0"/>
            </a:endParaRPr>
          </a:p>
          <a:p>
            <a:pPr algn="r" rtl="1"/>
            <a:r>
              <a:rPr lang="ar-LB" dirty="0">
                <a:solidFill>
                  <a:srgbClr val="D12229"/>
                </a:solidFill>
                <a:effectLst/>
                <a:latin typeface="Arial" panose="020B0604020202020204" pitchFamily="34" charset="0"/>
              </a:rPr>
              <a:t>ملاحظة:</a:t>
            </a:r>
          </a:p>
          <a:p>
            <a:pPr algn="r" rtl="1"/>
            <a:r>
              <a:rPr lang="ar-LB" dirty="0">
                <a:solidFill>
                  <a:srgbClr val="D12229"/>
                </a:solidFill>
                <a:effectLst/>
                <a:latin typeface="Arial" panose="020B0604020202020204" pitchFamily="34" charset="0"/>
              </a:rPr>
              <a:t>يمكن وضع ورقة فارغة داخل البالون وزيادة عدد البالونات، لكي يتسنّى لأكبر عدد من الأولاد أن يلعبوا.</a:t>
            </a:r>
          </a:p>
          <a:p>
            <a:pPr algn="r" rtl="1"/>
            <a:r>
              <a:rPr lang="ar-LB" dirty="0">
                <a:solidFill>
                  <a:srgbClr val="D12229"/>
                </a:solidFill>
                <a:effectLst/>
                <a:latin typeface="Arial" panose="020B0604020202020204" pitchFamily="34" charset="0"/>
              </a:rPr>
              <a:t>يجب على المعلِّم/ة توخِّي الحذر عند استخدام الأطفال الدبُّوس. </a:t>
            </a:r>
          </a:p>
          <a:p>
            <a:pPr algn="r" rtl="1"/>
            <a:endParaRPr lang="ar-L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A31E068-D99C-E840-A98D-6E78081BD850}" type="slidenum">
              <a:rPr lang="en-LB" smtClean="0"/>
              <a:t>20</a:t>
            </a:fld>
            <a:endParaRPr lang="en-LB"/>
          </a:p>
        </p:txBody>
      </p:sp>
    </p:spTree>
    <p:extLst>
      <p:ext uri="{BB962C8B-B14F-4D97-AF65-F5344CB8AC3E}">
        <p14:creationId xmlns:p14="http://schemas.microsoft.com/office/powerpoint/2010/main" val="1567222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AFFF-785C-E946-92BE-1C55F862B30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C2C166-D9F3-B743-8992-C6FA2600A2F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2DE109-DED0-0F4D-8878-D2A47E0D78CF}"/>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5" name="Footer Placeholder 4">
            <a:extLst>
              <a:ext uri="{FF2B5EF4-FFF2-40B4-BE49-F238E27FC236}">
                <a16:creationId xmlns:a16="http://schemas.microsoft.com/office/drawing/2014/main" id="{603E7490-F719-CF40-9CC7-5831A2EC8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0B617-66A9-6149-A29F-5F3FA8E0C68D}"/>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946928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EFD8C-9B1E-1342-BC32-3A9CD5C460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D5DCAC-38A4-B048-B17F-721F1C12A4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B75E86-839C-7A42-B9D3-AC7F183E6489}"/>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5" name="Footer Placeholder 4">
            <a:extLst>
              <a:ext uri="{FF2B5EF4-FFF2-40B4-BE49-F238E27FC236}">
                <a16:creationId xmlns:a16="http://schemas.microsoft.com/office/drawing/2014/main" id="{4212F638-1E46-A548-9EDE-990AAB00D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7D4D94-7F2E-2B49-A140-B6B65718F0E7}"/>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929363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02BC91-CCD3-274C-834A-23A34FD9F1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E6541-ADF7-8740-8F1C-D4385D1841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8DB50A-E06D-9540-937E-E643808D6953}"/>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5" name="Footer Placeholder 4">
            <a:extLst>
              <a:ext uri="{FF2B5EF4-FFF2-40B4-BE49-F238E27FC236}">
                <a16:creationId xmlns:a16="http://schemas.microsoft.com/office/drawing/2014/main" id="{75FA476E-0297-854B-9C46-04F8A4D6BF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1B7D35-C9FD-2045-98D9-1667943528D3}"/>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3683479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68402-E4AB-B444-BC99-21C850904E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7E0BE5-80F0-4A4F-9EC1-4DAD6F51670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EC2DE2-69F4-B74A-852B-2F250FD12D86}"/>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5" name="Footer Placeholder 4">
            <a:extLst>
              <a:ext uri="{FF2B5EF4-FFF2-40B4-BE49-F238E27FC236}">
                <a16:creationId xmlns:a16="http://schemas.microsoft.com/office/drawing/2014/main" id="{EAE76DF3-980E-3246-BB0A-6B2C154C8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531B99-E15A-6644-9E92-087CFA2FFF4C}"/>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1907498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DD95A-77EB-E142-9878-5A5492E8C8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A24C04-09BE-AA4A-9B24-9B4DC2106C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416160-5720-0742-A862-AF88FA4AC44F}"/>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5" name="Footer Placeholder 4">
            <a:extLst>
              <a:ext uri="{FF2B5EF4-FFF2-40B4-BE49-F238E27FC236}">
                <a16:creationId xmlns:a16="http://schemas.microsoft.com/office/drawing/2014/main" id="{F4EB0A24-477F-644B-963E-190E2BC395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428711-FF98-A042-B726-D55FE796527D}"/>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513400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8213E-A72E-9B4F-BBA9-397F0649F2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E2482D-4258-8948-A2C5-847AEBE560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8A21A8-3524-9C4F-B91D-FD4954D07E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447583D-C173-8249-B9D8-031CB6AE23A2}"/>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6" name="Footer Placeholder 5">
            <a:extLst>
              <a:ext uri="{FF2B5EF4-FFF2-40B4-BE49-F238E27FC236}">
                <a16:creationId xmlns:a16="http://schemas.microsoft.com/office/drawing/2014/main" id="{740124CE-97DD-C641-9F9D-058D30BA41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B813FD-E0E5-4F45-9268-A69FEF840826}"/>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4101922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47F2B-853C-D34E-A045-A018AD2484A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810F44A-1F43-E94F-9FEC-D5429154AA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BB586F-5CA7-C741-A761-B999E0AA1EF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3BAF0CF-EA4A-604D-857F-E0FE412082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351BE4-46E2-3349-8DC2-3C89E6E1AB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9E23E7-520B-044B-987C-22F763FDED8C}"/>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8" name="Footer Placeholder 7">
            <a:extLst>
              <a:ext uri="{FF2B5EF4-FFF2-40B4-BE49-F238E27FC236}">
                <a16:creationId xmlns:a16="http://schemas.microsoft.com/office/drawing/2014/main" id="{C3962948-4D82-8B48-9E66-FC67EBE361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872AE97-4496-B54D-BEF1-7736F2328CFD}"/>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3315219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A6E77-1AF2-AB4F-8B21-7251D6E4F33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763A82-818E-2C4B-8A5C-4418EE9AB4A5}"/>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4" name="Footer Placeholder 3">
            <a:extLst>
              <a:ext uri="{FF2B5EF4-FFF2-40B4-BE49-F238E27FC236}">
                <a16:creationId xmlns:a16="http://schemas.microsoft.com/office/drawing/2014/main" id="{188F9A70-168B-5B47-A6F5-AE8CF78354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742234-45A9-B040-9013-EA3CED53B700}"/>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2642209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E9BBF9-0500-4841-84C3-D5B051CC1C05}"/>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3" name="Footer Placeholder 2">
            <a:extLst>
              <a:ext uri="{FF2B5EF4-FFF2-40B4-BE49-F238E27FC236}">
                <a16:creationId xmlns:a16="http://schemas.microsoft.com/office/drawing/2014/main" id="{8E065E97-0368-BD4C-9581-BFEC66BAE0E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21F5F06-7988-9841-8D61-692B68EE2720}"/>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1571602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2B1C1-0B9C-FC45-99EB-AD2D28E5C7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2DB8E2-17F3-F04B-8266-AD7F70FBD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4480DB-C08D-0248-99FA-447B87F76A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CC6FB9-B55E-8A42-A230-445CFC3BF9CA}"/>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6" name="Footer Placeholder 5">
            <a:extLst>
              <a:ext uri="{FF2B5EF4-FFF2-40B4-BE49-F238E27FC236}">
                <a16:creationId xmlns:a16="http://schemas.microsoft.com/office/drawing/2014/main" id="{C2B65211-534C-5940-9A7F-C2B9388298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5D7646-C378-3D4F-87E9-168F3A353579}"/>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1143617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5439-3396-E044-9001-81497D27A6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F09DFC-B2B5-A244-9953-692BA797C2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83D398-CE5F-E946-8E93-0D1AE4BC2B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80914-8D1A-CC42-ABBA-217EAA814A8C}"/>
              </a:ext>
            </a:extLst>
          </p:cNvPr>
          <p:cNvSpPr>
            <a:spLocks noGrp="1"/>
          </p:cNvSpPr>
          <p:nvPr>
            <p:ph type="dt" sz="half" idx="10"/>
          </p:nvPr>
        </p:nvSpPr>
        <p:spPr/>
        <p:txBody>
          <a:bodyPr/>
          <a:lstStyle/>
          <a:p>
            <a:fld id="{083F8064-137E-7649-8112-822922EBE8B2}" type="datetimeFigureOut">
              <a:rPr lang="en-US" smtClean="0"/>
              <a:t>11/20/23</a:t>
            </a:fld>
            <a:endParaRPr lang="en-US"/>
          </a:p>
        </p:txBody>
      </p:sp>
      <p:sp>
        <p:nvSpPr>
          <p:cNvPr id="6" name="Footer Placeholder 5">
            <a:extLst>
              <a:ext uri="{FF2B5EF4-FFF2-40B4-BE49-F238E27FC236}">
                <a16:creationId xmlns:a16="http://schemas.microsoft.com/office/drawing/2014/main" id="{B3D9CD86-4494-4342-B9CF-5E7932DC62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B2CDC-4D31-BF45-B430-3EC39D059054}"/>
              </a:ext>
            </a:extLst>
          </p:cNvPr>
          <p:cNvSpPr>
            <a:spLocks noGrp="1"/>
          </p:cNvSpPr>
          <p:nvPr>
            <p:ph type="sldNum" sz="quarter" idx="12"/>
          </p:nvPr>
        </p:nvSpPr>
        <p:spPr/>
        <p:txBody>
          <a:bodyPr/>
          <a:lstStyle/>
          <a:p>
            <a:fld id="{08A29954-9407-4F49-84A0-2AF2D2877A44}" type="slidenum">
              <a:rPr lang="en-US" smtClean="0"/>
              <a:t>‹#›</a:t>
            </a:fld>
            <a:endParaRPr lang="en-US"/>
          </a:p>
        </p:txBody>
      </p:sp>
    </p:spTree>
    <p:extLst>
      <p:ext uri="{BB962C8B-B14F-4D97-AF65-F5344CB8AC3E}">
        <p14:creationId xmlns:p14="http://schemas.microsoft.com/office/powerpoint/2010/main" val="25215731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FBCD58-4CAE-A245-967E-9FF7C3E6C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A8A58C-00AF-BF47-9DA9-55B12946BB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C8B770-3192-334A-942C-5A35E4541C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3F8064-137E-7649-8112-822922EBE8B2}" type="datetimeFigureOut">
              <a:rPr lang="en-US" smtClean="0"/>
              <a:t>11/20/23</a:t>
            </a:fld>
            <a:endParaRPr lang="en-US"/>
          </a:p>
        </p:txBody>
      </p:sp>
      <p:sp>
        <p:nvSpPr>
          <p:cNvPr id="5" name="Footer Placeholder 4">
            <a:extLst>
              <a:ext uri="{FF2B5EF4-FFF2-40B4-BE49-F238E27FC236}">
                <a16:creationId xmlns:a16="http://schemas.microsoft.com/office/drawing/2014/main" id="{ECF750BC-7BDC-0C40-A466-60F6C505A0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CBA1007-B0EA-3B4D-9E00-C4C3F2FA67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A29954-9407-4F49-84A0-2AF2D2877A44}" type="slidenum">
              <a:rPr lang="en-US" smtClean="0"/>
              <a:t>‹#›</a:t>
            </a:fld>
            <a:endParaRPr lang="en-US"/>
          </a:p>
        </p:txBody>
      </p:sp>
    </p:spTree>
    <p:extLst>
      <p:ext uri="{BB962C8B-B14F-4D97-AF65-F5344CB8AC3E}">
        <p14:creationId xmlns:p14="http://schemas.microsoft.com/office/powerpoint/2010/main" val="208995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817EE5E-3FB1-F4B0-A5DF-02335DE3A3F3}"/>
              </a:ext>
            </a:extLst>
          </p:cNvPr>
          <p:cNvCxnSpPr/>
          <p:nvPr/>
        </p:nvCxnSpPr>
        <p:spPr>
          <a:xfrm flipH="1">
            <a:off x="389056"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383A3A3-6C47-F382-501D-32B1D4B98E14}"/>
              </a:ext>
            </a:extLst>
          </p:cNvPr>
          <p:cNvCxnSpPr>
            <a:cxnSpLocks/>
          </p:cNvCxnSpPr>
          <p:nvPr/>
        </p:nvCxnSpPr>
        <p:spPr>
          <a:xfrm>
            <a:off x="397008"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50DCEFC-B73F-AA3D-21E8-C2F626FE1909}"/>
              </a:ext>
            </a:extLst>
          </p:cNvPr>
          <p:cNvCxnSpPr>
            <a:cxnSpLocks/>
          </p:cNvCxnSpPr>
          <p:nvPr/>
        </p:nvCxnSpPr>
        <p:spPr>
          <a:xfrm flipH="1">
            <a:off x="397008" y="6551875"/>
            <a:ext cx="11465781"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7D2E025-034C-58B8-FD7E-AECEBE608162}"/>
              </a:ext>
            </a:extLst>
          </p:cNvPr>
          <p:cNvCxnSpPr>
            <a:cxnSpLocks/>
          </p:cNvCxnSpPr>
          <p:nvPr/>
        </p:nvCxnSpPr>
        <p:spPr>
          <a:xfrm>
            <a:off x="11846886"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22638D6-65D0-57DE-633D-7AFB6A58BEE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52299" y="477887"/>
            <a:ext cx="6480308" cy="3475176"/>
          </a:xfrm>
          <a:prstGeom prst="rect">
            <a:avLst/>
          </a:prstGeom>
        </p:spPr>
      </p:pic>
      <p:sp>
        <p:nvSpPr>
          <p:cNvPr id="12" name="Rectangle 11">
            <a:extLst>
              <a:ext uri="{FF2B5EF4-FFF2-40B4-BE49-F238E27FC236}">
                <a16:creationId xmlns:a16="http://schemas.microsoft.com/office/drawing/2014/main" id="{65EDAD72-E870-562B-4727-83B02C3597F1}"/>
              </a:ext>
            </a:extLst>
          </p:cNvPr>
          <p:cNvSpPr/>
          <p:nvPr/>
        </p:nvSpPr>
        <p:spPr>
          <a:xfrm>
            <a:off x="1370165" y="3244876"/>
            <a:ext cx="3167855"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6600" b="1" dirty="0">
                <a:ln/>
                <a:solidFill>
                  <a:srgbClr val="00B050"/>
                </a:solidFill>
                <a:latin typeface="Tahoma" panose="020B0604030504040204" pitchFamily="34" charset="0"/>
                <a:ea typeface="Tahoma" panose="020B0604030504040204" pitchFamily="34" charset="0"/>
              </a:rPr>
              <a:t>الدرس ٥١</a:t>
            </a:r>
            <a:endParaRPr lang="en-US" sz="6600" b="1" dirty="0">
              <a:ln/>
              <a:solidFill>
                <a:srgbClr val="00B050"/>
              </a:solidFill>
              <a:latin typeface="Tahoma" panose="020B0604030504040204" pitchFamily="34" charset="0"/>
              <a:ea typeface="Tahoma" panose="020B0604030504040204" pitchFamily="34" charset="0"/>
            </a:endParaRPr>
          </a:p>
        </p:txBody>
      </p:sp>
      <p:sp>
        <p:nvSpPr>
          <p:cNvPr id="13" name="Rectangle 12">
            <a:extLst>
              <a:ext uri="{FF2B5EF4-FFF2-40B4-BE49-F238E27FC236}">
                <a16:creationId xmlns:a16="http://schemas.microsoft.com/office/drawing/2014/main" id="{75658E1A-C7D8-5532-199A-C3521F64AD79}"/>
              </a:ext>
            </a:extLst>
          </p:cNvPr>
          <p:cNvSpPr/>
          <p:nvPr/>
        </p:nvSpPr>
        <p:spPr>
          <a:xfrm>
            <a:off x="708371" y="4256455"/>
            <a:ext cx="4642305" cy="212365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6600" b="1" dirty="0">
                <a:ln/>
                <a:solidFill>
                  <a:srgbClr val="7030A0"/>
                </a:solidFill>
                <a:latin typeface="Tahoma" panose="020B0604030504040204" pitchFamily="34" charset="0"/>
                <a:ea typeface="Tahoma" panose="020B0604030504040204" pitchFamily="34" charset="0"/>
              </a:rPr>
              <a:t>مراجعة العهد الجديد</a:t>
            </a:r>
            <a:endParaRPr lang="en-US" sz="6600" b="1" dirty="0">
              <a:ln/>
              <a:solidFill>
                <a:srgbClr val="7030A0"/>
              </a:solidFill>
              <a:latin typeface="Tahoma" panose="020B0604030504040204" pitchFamily="34" charset="0"/>
              <a:ea typeface="Tahoma" panose="020B0604030504040204" pitchFamily="34" charset="0"/>
            </a:endParaRPr>
          </a:p>
        </p:txBody>
      </p:sp>
    </p:spTree>
    <p:extLst>
      <p:ext uri="{BB962C8B-B14F-4D97-AF65-F5344CB8AC3E}">
        <p14:creationId xmlns:p14="http://schemas.microsoft.com/office/powerpoint/2010/main" val="27956017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735766" y="993309"/>
            <a:ext cx="10720468" cy="4524315"/>
          </a:xfrm>
          <a:prstGeom prst="rect">
            <a:avLst/>
          </a:prstGeom>
        </p:spPr>
        <p:txBody>
          <a:bodyPr wrap="square">
            <a:spAutoFit/>
          </a:bodyPr>
          <a:lstStyle/>
          <a:p>
            <a:pPr algn="ctr"/>
            <a:r>
              <a:rPr lang="ar-LB" sz="7200" b="1" dirty="0">
                <a:solidFill>
                  <a:srgbClr val="273582"/>
                </a:solidFill>
              </a:rPr>
              <a:t>بيَعْرِف كُل أفكاري وكُل كلمة علسَاني</a:t>
            </a:r>
          </a:p>
          <a:p>
            <a:pPr algn="ctr"/>
            <a:endParaRPr lang="ar-LB" sz="7200" b="1" dirty="0">
              <a:solidFill>
                <a:srgbClr val="273582"/>
              </a:solidFill>
              <a:latin typeface="Tahoma" panose="020B0604030504040204" pitchFamily="34" charset="0"/>
            </a:endParaRPr>
          </a:p>
          <a:p>
            <a:pPr algn="ctr"/>
            <a:r>
              <a:rPr lang="ar-LB" sz="7200" b="1" dirty="0">
                <a:solidFill>
                  <a:srgbClr val="273582"/>
                </a:solidFill>
              </a:rPr>
              <a:t>ناطِرْغيِّر دَربي وافْتَحْلو باب القلب</a:t>
            </a:r>
          </a:p>
        </p:txBody>
      </p:sp>
    </p:spTree>
    <p:extLst>
      <p:ext uri="{BB962C8B-B14F-4D97-AF65-F5344CB8AC3E}">
        <p14:creationId xmlns:p14="http://schemas.microsoft.com/office/powerpoint/2010/main" val="969876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096713" y="562215"/>
            <a:ext cx="9998573" cy="8956298"/>
          </a:xfrm>
          <a:prstGeom prst="rect">
            <a:avLst/>
          </a:prstGeom>
        </p:spPr>
        <p:txBody>
          <a:bodyPr wrap="square">
            <a:spAutoFit/>
          </a:bodyPr>
          <a:lstStyle/>
          <a:p>
            <a:pPr algn="ctr"/>
            <a:r>
              <a:rPr lang="ar-LB" sz="7200" b="1" dirty="0">
                <a:solidFill>
                  <a:srgbClr val="273582"/>
                </a:solidFill>
                <a:latin typeface="Tahoma" panose="020B0604030504040204" pitchFamily="34" charset="0"/>
              </a:rPr>
              <a:t>يســــــــــــــــــوع بِيحِبني</a:t>
            </a:r>
          </a:p>
          <a:p>
            <a:pPr algn="ctr"/>
            <a:r>
              <a:rPr lang="ar-LB" sz="7200" b="1" dirty="0">
                <a:solidFill>
                  <a:srgbClr val="273582"/>
                </a:solidFill>
                <a:latin typeface="Tahoma" panose="020B0604030504040204" pitchFamily="34" charset="0"/>
              </a:rPr>
              <a:t>يســـــــــــــوع عارِف اِسمي</a:t>
            </a:r>
          </a:p>
          <a:p>
            <a:pPr algn="ctr"/>
            <a:endParaRPr lang="ar-LB" sz="7200" b="1" dirty="0">
              <a:solidFill>
                <a:srgbClr val="273582"/>
              </a:solidFill>
              <a:latin typeface="Tahoma" panose="020B0604030504040204" pitchFamily="34" charset="0"/>
            </a:endParaRPr>
          </a:p>
          <a:p>
            <a:pPr algn="ctr"/>
            <a:r>
              <a:rPr lang="ar-LB" sz="7200" b="1" dirty="0">
                <a:solidFill>
                  <a:srgbClr val="273582"/>
                </a:solidFill>
                <a:latin typeface="Tahoma" panose="020B0604030504040204" pitchFamily="34" charset="0"/>
              </a:rPr>
              <a:t>يســــــــــــــــــوع غيَّرني</a:t>
            </a:r>
          </a:p>
          <a:p>
            <a:pPr algn="ctr"/>
            <a:r>
              <a:rPr lang="ar-LB" sz="7200" b="1" dirty="0">
                <a:solidFill>
                  <a:srgbClr val="273582"/>
                </a:solidFill>
                <a:latin typeface="Tahoma" panose="020B0604030504040204" pitchFamily="34" charset="0"/>
              </a:rPr>
              <a:t>وعرَّفني دَرْبْ الحقّ</a:t>
            </a:r>
          </a:p>
          <a:p>
            <a:pPr algn="ctr"/>
            <a:endParaRPr lang="ar-LB" sz="7200" b="1" dirty="0">
              <a:solidFill>
                <a:srgbClr val="273582"/>
              </a:solidFill>
              <a:latin typeface="Tahoma" panose="020B0604030504040204" pitchFamily="34" charset="0"/>
            </a:endParaRPr>
          </a:p>
          <a:p>
            <a:pPr algn="ctr"/>
            <a:endParaRPr lang="ar-LB" sz="7200" b="1" dirty="0">
              <a:solidFill>
                <a:srgbClr val="273582"/>
              </a:solidFill>
              <a:latin typeface="Tahoma" panose="020B0604030504040204" pitchFamily="34" charset="0"/>
            </a:endParaRPr>
          </a:p>
          <a:p>
            <a:pPr algn="ctr"/>
            <a:endParaRPr lang="ar-LB" sz="7200" b="1" dirty="0">
              <a:solidFill>
                <a:srgbClr val="273582"/>
              </a:solidFill>
              <a:latin typeface="Tahoma" panose="020B0604030504040204" pitchFamily="34" charset="0"/>
            </a:endParaRPr>
          </a:p>
        </p:txBody>
      </p:sp>
    </p:spTree>
    <p:extLst>
      <p:ext uri="{BB962C8B-B14F-4D97-AF65-F5344CB8AC3E}">
        <p14:creationId xmlns:p14="http://schemas.microsoft.com/office/powerpoint/2010/main" val="2690521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815927" y="2002106"/>
            <a:ext cx="8560145" cy="2308324"/>
          </a:xfrm>
          <a:prstGeom prst="rect">
            <a:avLst/>
          </a:prstGeom>
        </p:spPr>
        <p:txBody>
          <a:bodyPr wrap="square">
            <a:spAutoFit/>
          </a:bodyPr>
          <a:lstStyle/>
          <a:p>
            <a:pPr algn="ctr"/>
            <a:r>
              <a:rPr lang="ar-LB" sz="7200" b="1" dirty="0">
                <a:solidFill>
                  <a:srgbClr val="273582"/>
                </a:solidFill>
              </a:rPr>
              <a:t>أنا كتير مُميَّز بِنَظَرْالرَّب</a:t>
            </a:r>
          </a:p>
          <a:p>
            <a:pPr algn="ctr"/>
            <a:r>
              <a:rPr lang="ar-LB" sz="7200" b="1" dirty="0">
                <a:solidFill>
                  <a:srgbClr val="273582"/>
                </a:solidFill>
              </a:rPr>
              <a:t> هوِّ اللِّي خَلَقْني بِدِقَّة وبِحُبْ</a:t>
            </a:r>
          </a:p>
        </p:txBody>
      </p:sp>
    </p:spTree>
    <p:extLst>
      <p:ext uri="{BB962C8B-B14F-4D97-AF65-F5344CB8AC3E}">
        <p14:creationId xmlns:p14="http://schemas.microsoft.com/office/powerpoint/2010/main" val="1122616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735766" y="993309"/>
            <a:ext cx="10720468" cy="4524315"/>
          </a:xfrm>
          <a:prstGeom prst="rect">
            <a:avLst/>
          </a:prstGeom>
        </p:spPr>
        <p:txBody>
          <a:bodyPr wrap="square">
            <a:spAutoFit/>
          </a:bodyPr>
          <a:lstStyle/>
          <a:p>
            <a:pPr algn="ctr"/>
            <a:r>
              <a:rPr lang="ar-LB" sz="7200" b="1" dirty="0">
                <a:solidFill>
                  <a:srgbClr val="273582"/>
                </a:solidFill>
              </a:rPr>
              <a:t>بيَعْرِف كُل أفكاري وكُل كلمة علسَاني</a:t>
            </a:r>
          </a:p>
          <a:p>
            <a:pPr algn="ctr"/>
            <a:endParaRPr lang="ar-LB" sz="7200" b="1" dirty="0">
              <a:solidFill>
                <a:srgbClr val="273582"/>
              </a:solidFill>
              <a:latin typeface="Tahoma" panose="020B0604030504040204" pitchFamily="34" charset="0"/>
            </a:endParaRPr>
          </a:p>
          <a:p>
            <a:pPr algn="ctr"/>
            <a:r>
              <a:rPr lang="ar-LB" sz="7200" b="1" dirty="0">
                <a:solidFill>
                  <a:srgbClr val="273582"/>
                </a:solidFill>
              </a:rPr>
              <a:t>ناطِرْغيِّر دَربي وافْتَحْلو باب القلب</a:t>
            </a:r>
          </a:p>
        </p:txBody>
      </p:sp>
    </p:spTree>
    <p:extLst>
      <p:ext uri="{BB962C8B-B14F-4D97-AF65-F5344CB8AC3E}">
        <p14:creationId xmlns:p14="http://schemas.microsoft.com/office/powerpoint/2010/main" val="18595992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096713" y="562215"/>
            <a:ext cx="9998573" cy="8956298"/>
          </a:xfrm>
          <a:prstGeom prst="rect">
            <a:avLst/>
          </a:prstGeom>
        </p:spPr>
        <p:txBody>
          <a:bodyPr wrap="square">
            <a:spAutoFit/>
          </a:bodyPr>
          <a:lstStyle/>
          <a:p>
            <a:pPr algn="ctr"/>
            <a:r>
              <a:rPr lang="ar-LB" sz="7200" dirty="0">
                <a:solidFill>
                  <a:srgbClr val="273582"/>
                </a:solidFill>
                <a:latin typeface="Tahoma" panose="020B0604030504040204" pitchFamily="34" charset="0"/>
              </a:rPr>
              <a:t>(</a:t>
            </a:r>
            <a:r>
              <a:rPr lang="ar-LB" sz="7200" b="1" dirty="0">
                <a:solidFill>
                  <a:srgbClr val="273582"/>
                </a:solidFill>
                <a:latin typeface="Tahoma" panose="020B0604030504040204" pitchFamily="34" charset="0"/>
              </a:rPr>
              <a:t>يســــــــــــــــــوع بِيحِبني</a:t>
            </a:r>
          </a:p>
          <a:p>
            <a:pPr algn="ctr"/>
            <a:r>
              <a:rPr lang="ar-LB" sz="7200" b="1" dirty="0">
                <a:solidFill>
                  <a:srgbClr val="273582"/>
                </a:solidFill>
                <a:latin typeface="Tahoma" panose="020B0604030504040204" pitchFamily="34" charset="0"/>
              </a:rPr>
              <a:t>يســـــــــــــوع عارِف اِسمي</a:t>
            </a:r>
          </a:p>
          <a:p>
            <a:pPr algn="ctr"/>
            <a:endParaRPr lang="ar-LB" sz="7200" b="1" dirty="0">
              <a:solidFill>
                <a:srgbClr val="273582"/>
              </a:solidFill>
              <a:latin typeface="Tahoma" panose="020B0604030504040204" pitchFamily="34" charset="0"/>
            </a:endParaRPr>
          </a:p>
          <a:p>
            <a:pPr algn="ctr"/>
            <a:r>
              <a:rPr lang="ar-LB" sz="7200" b="1" dirty="0">
                <a:solidFill>
                  <a:srgbClr val="273582"/>
                </a:solidFill>
                <a:latin typeface="Tahoma" panose="020B0604030504040204" pitchFamily="34" charset="0"/>
              </a:rPr>
              <a:t>يســــــــــــــــــوع غيَّرني</a:t>
            </a:r>
          </a:p>
          <a:p>
            <a:pPr algn="ctr"/>
            <a:r>
              <a:rPr lang="ar-LB" sz="7200" b="1" dirty="0">
                <a:solidFill>
                  <a:srgbClr val="273582"/>
                </a:solidFill>
                <a:latin typeface="Tahoma" panose="020B0604030504040204" pitchFamily="34" charset="0"/>
              </a:rPr>
              <a:t>وعرَّفني دَرْبْ الحقّ</a:t>
            </a:r>
            <a:r>
              <a:rPr lang="ar-LB" sz="7200" dirty="0">
                <a:solidFill>
                  <a:srgbClr val="273582"/>
                </a:solidFill>
                <a:latin typeface="Tahoma" panose="020B0604030504040204" pitchFamily="34" charset="0"/>
              </a:rPr>
              <a:t>)</a:t>
            </a:r>
            <a:r>
              <a:rPr lang="en-US" sz="7200" b="0" i="0" dirty="0">
                <a:solidFill>
                  <a:srgbClr val="000000"/>
                </a:solidFill>
                <a:effectLst/>
                <a:latin typeface="Tahoma" panose="020B0604030504040204" pitchFamily="34" charset="0"/>
              </a:rPr>
              <a:t> </a:t>
            </a:r>
            <a:r>
              <a:rPr lang="en-US" sz="7200" i="0" dirty="0">
                <a:solidFill>
                  <a:srgbClr val="273582"/>
                </a:solidFill>
                <a:effectLst/>
                <a:latin typeface="Arial" panose="020B0604020202020204" pitchFamily="34" charset="0"/>
                <a:cs typeface="Arial" panose="020B0604020202020204" pitchFamily="34" charset="0"/>
              </a:rPr>
              <a:t>٢</a:t>
            </a:r>
            <a:endParaRPr lang="ar-LB" sz="7200" dirty="0">
              <a:solidFill>
                <a:srgbClr val="273582"/>
              </a:solidFill>
              <a:latin typeface="Arial" panose="020B0604020202020204" pitchFamily="34" charset="0"/>
              <a:cs typeface="Arial" panose="020B0604020202020204" pitchFamily="34" charset="0"/>
            </a:endParaRPr>
          </a:p>
          <a:p>
            <a:pPr algn="ctr"/>
            <a:endParaRPr lang="ar-LB" sz="7200" b="1" dirty="0">
              <a:solidFill>
                <a:srgbClr val="273582"/>
              </a:solidFill>
              <a:latin typeface="Tahoma" panose="020B0604030504040204" pitchFamily="34" charset="0"/>
            </a:endParaRPr>
          </a:p>
          <a:p>
            <a:pPr algn="ctr"/>
            <a:endParaRPr lang="ar-LB" sz="7200" b="1" dirty="0">
              <a:solidFill>
                <a:srgbClr val="273582"/>
              </a:solidFill>
              <a:latin typeface="Tahoma" panose="020B0604030504040204" pitchFamily="34" charset="0"/>
            </a:endParaRPr>
          </a:p>
          <a:p>
            <a:pPr algn="ctr"/>
            <a:endParaRPr lang="ar-LB" sz="7200" b="1" dirty="0">
              <a:solidFill>
                <a:srgbClr val="273582"/>
              </a:solidFill>
              <a:latin typeface="Tahoma" panose="020B0604030504040204" pitchFamily="34" charset="0"/>
            </a:endParaRPr>
          </a:p>
        </p:txBody>
      </p:sp>
    </p:spTree>
    <p:extLst>
      <p:ext uri="{BB962C8B-B14F-4D97-AF65-F5344CB8AC3E}">
        <p14:creationId xmlns:p14="http://schemas.microsoft.com/office/powerpoint/2010/main" val="2156106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815927" y="2002106"/>
            <a:ext cx="8560145" cy="2308324"/>
          </a:xfrm>
          <a:prstGeom prst="rect">
            <a:avLst/>
          </a:prstGeom>
        </p:spPr>
        <p:txBody>
          <a:bodyPr wrap="square">
            <a:spAutoFit/>
          </a:bodyPr>
          <a:lstStyle/>
          <a:p>
            <a:pPr algn="ctr"/>
            <a:r>
              <a:rPr lang="ar-LB" sz="7200" b="1" dirty="0">
                <a:solidFill>
                  <a:srgbClr val="273582"/>
                </a:solidFill>
              </a:rPr>
              <a:t>أنا كتير مُميَّز بِنَظَرْالرَّب</a:t>
            </a:r>
          </a:p>
          <a:p>
            <a:pPr algn="ctr"/>
            <a:r>
              <a:rPr lang="ar-LB" sz="7200" b="1" dirty="0">
                <a:solidFill>
                  <a:srgbClr val="273582"/>
                </a:solidFill>
              </a:rPr>
              <a:t> هوِّ اللِّي خَلَقْني بِدِقَّة وبِحُبْ</a:t>
            </a:r>
          </a:p>
        </p:txBody>
      </p:sp>
    </p:spTree>
    <p:extLst>
      <p:ext uri="{BB962C8B-B14F-4D97-AF65-F5344CB8AC3E}">
        <p14:creationId xmlns:p14="http://schemas.microsoft.com/office/powerpoint/2010/main" val="426439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735766" y="993309"/>
            <a:ext cx="10720468" cy="4524315"/>
          </a:xfrm>
          <a:prstGeom prst="rect">
            <a:avLst/>
          </a:prstGeom>
        </p:spPr>
        <p:txBody>
          <a:bodyPr wrap="square">
            <a:spAutoFit/>
          </a:bodyPr>
          <a:lstStyle/>
          <a:p>
            <a:pPr algn="ctr"/>
            <a:r>
              <a:rPr lang="ar-LB" sz="7200" b="1" dirty="0">
                <a:solidFill>
                  <a:srgbClr val="273582"/>
                </a:solidFill>
              </a:rPr>
              <a:t>بيَعْرِف كُل أفكاري وكُل كلمة علسَاني</a:t>
            </a:r>
          </a:p>
          <a:p>
            <a:pPr algn="ctr"/>
            <a:endParaRPr lang="ar-LB" sz="7200" b="1" dirty="0">
              <a:solidFill>
                <a:srgbClr val="273582"/>
              </a:solidFill>
              <a:latin typeface="Tahoma" panose="020B0604030504040204" pitchFamily="34" charset="0"/>
            </a:endParaRPr>
          </a:p>
          <a:p>
            <a:pPr algn="ctr"/>
            <a:r>
              <a:rPr lang="ar-LB" sz="7200" b="1" dirty="0">
                <a:solidFill>
                  <a:srgbClr val="273582"/>
                </a:solidFill>
              </a:rPr>
              <a:t>ناطِرْغيِّر دَربي وافْتَحْلو باب القلب</a:t>
            </a:r>
          </a:p>
        </p:txBody>
      </p:sp>
    </p:spTree>
    <p:extLst>
      <p:ext uri="{BB962C8B-B14F-4D97-AF65-F5344CB8AC3E}">
        <p14:creationId xmlns:p14="http://schemas.microsoft.com/office/powerpoint/2010/main" val="1530603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956823-FD33-6644-B14F-E66146E3E4E2}"/>
              </a:ext>
            </a:extLst>
          </p:cNvPr>
          <p:cNvPicPr>
            <a:picLocks noChangeAspect="1"/>
          </p:cNvPicPr>
          <p:nvPr/>
        </p:nvPicPr>
        <p:blipFill>
          <a:blip r:embed="rId5"/>
          <a:stretch>
            <a:fillRect/>
          </a:stretch>
        </p:blipFill>
        <p:spPr>
          <a:xfrm>
            <a:off x="4690291" y="1558610"/>
            <a:ext cx="7094528" cy="5009167"/>
          </a:xfrm>
          <a:prstGeom prst="rect">
            <a:avLst/>
          </a:prstGeom>
        </p:spPr>
      </p:pic>
      <p:sp>
        <p:nvSpPr>
          <p:cNvPr id="18" name="Rectangle 17">
            <a:extLst>
              <a:ext uri="{FF2B5EF4-FFF2-40B4-BE49-F238E27FC236}">
                <a16:creationId xmlns:a16="http://schemas.microsoft.com/office/drawing/2014/main" id="{DA6F6DF2-A798-5A42-BCE5-B2B2937DA8AB}"/>
              </a:ext>
            </a:extLst>
          </p:cNvPr>
          <p:cNvSpPr/>
          <p:nvPr/>
        </p:nvSpPr>
        <p:spPr>
          <a:xfrm>
            <a:off x="-212578" y="1104883"/>
            <a:ext cx="5805370" cy="3170099"/>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8000" b="1" dirty="0">
                <a:ln/>
                <a:solidFill>
                  <a:srgbClr val="00B050"/>
                </a:solidFill>
                <a:latin typeface="Tahoma" panose="020B0604030504040204" pitchFamily="34" charset="0"/>
                <a:ea typeface="Tahoma" panose="020B0604030504040204" pitchFamily="34" charset="0"/>
              </a:rPr>
              <a:t>ترنيمة:</a:t>
            </a:r>
            <a:endParaRPr lang="en-US" sz="8000" b="1" dirty="0">
              <a:ln/>
              <a:solidFill>
                <a:srgbClr val="00B050"/>
              </a:solidFill>
              <a:latin typeface="Tahoma" panose="020B0604030504040204" pitchFamily="34" charset="0"/>
              <a:ea typeface="Tahoma" panose="020B0604030504040204" pitchFamily="34" charset="0"/>
            </a:endParaRPr>
          </a:p>
          <a:p>
            <a:pPr algn="ctr"/>
            <a:r>
              <a:rPr lang="ar-LB" sz="6000" b="0" i="0" dirty="0">
                <a:solidFill>
                  <a:srgbClr val="7030A0"/>
                </a:solidFill>
                <a:effectLst/>
                <a:latin typeface="Tahoma" panose="020B0604030504040204" pitchFamily="34" charset="0"/>
              </a:rPr>
              <a:t>صممت أني أتبع يسوع </a:t>
            </a:r>
            <a:endParaRPr lang="ar-SA" sz="6000" b="1" dirty="0">
              <a:ln/>
              <a:solidFill>
                <a:srgbClr val="7030A0"/>
              </a:solidFill>
              <a:latin typeface="Tahoma" panose="020B0604030504040204" pitchFamily="34" charset="0"/>
              <a:ea typeface="Tahoma" panose="020B0604030504040204" pitchFamily="34" charset="0"/>
              <a:cs typeface="Tahoma" panose="020B0604030504040204" pitchFamily="34" charset="0"/>
            </a:endParaRPr>
          </a:p>
        </p:txBody>
      </p:sp>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2" name="صمّمت أني أتبع يسوع">
            <a:hlinkClick r:id="" action="ppaction://media"/>
            <a:extLst>
              <a:ext uri="{FF2B5EF4-FFF2-40B4-BE49-F238E27FC236}">
                <a16:creationId xmlns:a16="http://schemas.microsoft.com/office/drawing/2014/main" id="{59DB781B-9A3B-4734-B58C-FA6F0FE02F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24407" y="586873"/>
            <a:ext cx="731174" cy="731174"/>
          </a:xfrm>
          <a:prstGeom prst="rect">
            <a:avLst/>
          </a:prstGeom>
        </p:spPr>
      </p:pic>
    </p:spTree>
    <p:extLst>
      <p:ext uri="{BB962C8B-B14F-4D97-AF65-F5344CB8AC3E}">
        <p14:creationId xmlns:p14="http://schemas.microsoft.com/office/powerpoint/2010/main" val="31141847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3">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516398" y="744360"/>
            <a:ext cx="9159203" cy="5078313"/>
          </a:xfrm>
          <a:prstGeom prst="rect">
            <a:avLst/>
          </a:prstGeom>
        </p:spPr>
        <p:txBody>
          <a:bodyPr wrap="square">
            <a:spAutoFit/>
          </a:bodyPr>
          <a:lstStyle/>
          <a:p>
            <a:pPr algn="ctr" rtl="1"/>
            <a:r>
              <a:rPr lang="ar-LB" sz="5400" b="1" dirty="0">
                <a:solidFill>
                  <a:srgbClr val="273582"/>
                </a:solidFill>
                <a:effectLst/>
              </a:rPr>
              <a:t>(صممت اني اتبع يسوع)٣</a:t>
            </a:r>
          </a:p>
          <a:p>
            <a:pPr algn="ctr" rtl="1"/>
            <a:r>
              <a:rPr lang="ar-LB" sz="5400" b="1" dirty="0">
                <a:solidFill>
                  <a:srgbClr val="273582"/>
                </a:solidFill>
                <a:effectLst/>
              </a:rPr>
              <a:t>اتبع يسوع بلا رجوع</a:t>
            </a:r>
          </a:p>
          <a:p>
            <a:pPr algn="ctr" rtl="1"/>
            <a:br>
              <a:rPr lang="ar-LB" sz="5400" b="1" dirty="0">
                <a:solidFill>
                  <a:srgbClr val="273582"/>
                </a:solidFill>
                <a:effectLst/>
              </a:rPr>
            </a:br>
            <a:endParaRPr lang="ar-LB" sz="5400" b="1" dirty="0">
              <a:solidFill>
                <a:srgbClr val="273582"/>
              </a:solidFill>
              <a:effectLst/>
            </a:endParaRPr>
          </a:p>
          <a:p>
            <a:pPr algn="ctr" rtl="1"/>
            <a:r>
              <a:rPr lang="ar-LB" sz="5400" b="1" dirty="0">
                <a:solidFill>
                  <a:srgbClr val="273582"/>
                </a:solidFill>
                <a:effectLst/>
              </a:rPr>
              <a:t>(العالم خلفي يسوع امامي)٣ </a:t>
            </a:r>
          </a:p>
          <a:p>
            <a:pPr algn="ctr" rtl="1"/>
            <a:r>
              <a:rPr lang="ar-LB" sz="5400" b="1" dirty="0">
                <a:solidFill>
                  <a:srgbClr val="273582"/>
                </a:solidFill>
                <a:effectLst/>
              </a:rPr>
              <a:t>اتبع يسوع بلا رجوع</a:t>
            </a:r>
            <a:endParaRPr lang="ar-LB" sz="5000" b="1" i="0" dirty="0">
              <a:solidFill>
                <a:srgbClr val="273582"/>
              </a:solidFill>
              <a:effectLst/>
              <a:latin typeface="Tahoma" panose="020B0604030504040204" pitchFamily="34" charset="0"/>
            </a:endParaRPr>
          </a:p>
        </p:txBody>
      </p:sp>
    </p:spTree>
    <p:extLst>
      <p:ext uri="{BB962C8B-B14F-4D97-AF65-F5344CB8AC3E}">
        <p14:creationId xmlns:p14="http://schemas.microsoft.com/office/powerpoint/2010/main" val="3483710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516398" y="744360"/>
            <a:ext cx="9159203" cy="5078313"/>
          </a:xfrm>
          <a:prstGeom prst="rect">
            <a:avLst/>
          </a:prstGeom>
        </p:spPr>
        <p:txBody>
          <a:bodyPr wrap="square">
            <a:spAutoFit/>
          </a:bodyPr>
          <a:lstStyle/>
          <a:p>
            <a:pPr algn="ctr" rtl="1"/>
            <a:r>
              <a:rPr lang="ar-LB" sz="5400" b="1" dirty="0">
                <a:solidFill>
                  <a:srgbClr val="273582"/>
                </a:solidFill>
                <a:effectLst/>
              </a:rPr>
              <a:t>(صممت اني اتبع يسوع)٣</a:t>
            </a:r>
          </a:p>
          <a:p>
            <a:pPr algn="ctr" rtl="1"/>
            <a:r>
              <a:rPr lang="ar-LB" sz="5400" b="1" dirty="0">
                <a:solidFill>
                  <a:srgbClr val="273582"/>
                </a:solidFill>
                <a:effectLst/>
              </a:rPr>
              <a:t>اتبع يسوع بلا رجوع</a:t>
            </a:r>
          </a:p>
          <a:p>
            <a:pPr algn="ctr" rtl="1"/>
            <a:br>
              <a:rPr lang="ar-LB" sz="5400" b="1" dirty="0">
                <a:solidFill>
                  <a:srgbClr val="273582"/>
                </a:solidFill>
                <a:effectLst/>
              </a:rPr>
            </a:br>
            <a:endParaRPr lang="ar-LB" sz="5400" b="1" dirty="0">
              <a:solidFill>
                <a:srgbClr val="273582"/>
              </a:solidFill>
              <a:effectLst/>
            </a:endParaRPr>
          </a:p>
          <a:p>
            <a:pPr algn="ctr" rtl="1"/>
            <a:r>
              <a:rPr lang="ar-LB" sz="5400" b="1" dirty="0">
                <a:solidFill>
                  <a:srgbClr val="273582"/>
                </a:solidFill>
                <a:effectLst/>
              </a:rPr>
              <a:t>(العالم خلفي يسوع امامي)٣ </a:t>
            </a:r>
          </a:p>
          <a:p>
            <a:pPr algn="ctr" rtl="1"/>
            <a:r>
              <a:rPr lang="ar-LB" sz="5400" b="1" dirty="0">
                <a:solidFill>
                  <a:srgbClr val="273582"/>
                </a:solidFill>
                <a:effectLst/>
              </a:rPr>
              <a:t>اتبع يسوع بلا رجوع</a:t>
            </a:r>
            <a:endParaRPr lang="ar-LB" sz="5000" b="1" i="0" dirty="0">
              <a:solidFill>
                <a:srgbClr val="273582"/>
              </a:solidFill>
              <a:effectLst/>
              <a:latin typeface="Tahoma" panose="020B0604030504040204" pitchFamily="34" charset="0"/>
            </a:endParaRPr>
          </a:p>
        </p:txBody>
      </p:sp>
    </p:spTree>
    <p:extLst>
      <p:ext uri="{BB962C8B-B14F-4D97-AF65-F5344CB8AC3E}">
        <p14:creationId xmlns:p14="http://schemas.microsoft.com/office/powerpoint/2010/main" val="3686357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p:nvPr/>
        </p:nvCxnSpPr>
        <p:spPr>
          <a:xfrm flipH="1">
            <a:off x="453224"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89975"/>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5390527"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430743" y="6551875"/>
            <a:ext cx="6496214"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A6F6DF2-A798-5A42-BCE5-B2B2937DA8AB}"/>
              </a:ext>
            </a:extLst>
          </p:cNvPr>
          <p:cNvSpPr/>
          <p:nvPr/>
        </p:nvSpPr>
        <p:spPr>
          <a:xfrm>
            <a:off x="4154248" y="604587"/>
            <a:ext cx="2829622" cy="156966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9600" b="1" dirty="0">
                <a:ln/>
                <a:solidFill>
                  <a:srgbClr val="7030A0"/>
                </a:solidFill>
                <a:latin typeface="Tahoma" panose="020B0604030504040204" pitchFamily="34" charset="0"/>
                <a:ea typeface="Tahoma" panose="020B0604030504040204" pitchFamily="34" charset="0"/>
              </a:rPr>
              <a:t>ترحيب</a:t>
            </a:r>
            <a:endParaRPr lang="en-US" sz="8000" b="1" dirty="0">
              <a:ln/>
              <a:solidFill>
                <a:srgbClr val="7030A0"/>
              </a:solidFill>
              <a:latin typeface="Tahoma" panose="020B0604030504040204" pitchFamily="34" charset="0"/>
              <a:ea typeface="Tahoma" panose="020B0604030504040204" pitchFamily="34" charset="0"/>
            </a:endParaRPr>
          </a:p>
        </p:txBody>
      </p:sp>
      <p:pic>
        <p:nvPicPr>
          <p:cNvPr id="4" name="Picture 3" descr="A picture containing text, toy, doll&#10;&#10;Description automatically generated">
            <a:extLst>
              <a:ext uri="{FF2B5EF4-FFF2-40B4-BE49-F238E27FC236}">
                <a16:creationId xmlns:a16="http://schemas.microsoft.com/office/drawing/2014/main" id="{D9A5C45F-B676-C245-A680-2CD375F8A085}"/>
              </a:ext>
            </a:extLst>
          </p:cNvPr>
          <p:cNvPicPr>
            <a:picLocks noChangeAspect="1"/>
          </p:cNvPicPr>
          <p:nvPr/>
        </p:nvPicPr>
        <p:blipFill>
          <a:blip r:embed="rId3"/>
          <a:stretch>
            <a:fillRect/>
          </a:stretch>
        </p:blipFill>
        <p:spPr>
          <a:xfrm>
            <a:off x="3317495" y="2145047"/>
            <a:ext cx="4717004" cy="4358512"/>
          </a:xfrm>
          <a:prstGeom prst="rect">
            <a:avLst/>
          </a:prstGeom>
        </p:spPr>
      </p:pic>
      <p:pic>
        <p:nvPicPr>
          <p:cNvPr id="2" name="Picture 1">
            <a:extLst>
              <a:ext uri="{FF2B5EF4-FFF2-40B4-BE49-F238E27FC236}">
                <a16:creationId xmlns:a16="http://schemas.microsoft.com/office/drawing/2014/main" id="{B3C6AE0D-ACA3-D760-3C57-D1AE97AAD25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1433" y="0"/>
            <a:ext cx="3680567" cy="2716258"/>
          </a:xfrm>
          <a:prstGeom prst="rect">
            <a:avLst/>
          </a:prstGeom>
        </p:spPr>
      </p:pic>
    </p:spTree>
    <p:extLst>
      <p:ext uri="{BB962C8B-B14F-4D97-AF65-F5344CB8AC3E}">
        <p14:creationId xmlns:p14="http://schemas.microsoft.com/office/powerpoint/2010/main" val="35274163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p:nvPr/>
        </p:nvCxnSpPr>
        <p:spPr>
          <a:xfrm flipH="1">
            <a:off x="453224"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02384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21705" y="6551875"/>
            <a:ext cx="690525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E14E930B-66EB-8941-B349-73B1AB9EE33A}"/>
              </a:ext>
            </a:extLst>
          </p:cNvPr>
          <p:cNvSpPr/>
          <p:nvPr/>
        </p:nvSpPr>
        <p:spPr>
          <a:xfrm>
            <a:off x="762830" y="658250"/>
            <a:ext cx="7880731" cy="1569660"/>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9600" b="1" dirty="0">
                <a:ln/>
                <a:solidFill>
                  <a:srgbClr val="00B050"/>
                </a:solidFill>
                <a:latin typeface="Tahoma" panose="020B0604030504040204" pitchFamily="34" charset="0"/>
                <a:ea typeface="Tahoma" panose="020B0604030504040204" pitchFamily="34" charset="0"/>
              </a:rPr>
              <a:t>لعبة: </a:t>
            </a:r>
            <a:r>
              <a:rPr lang="ar-SA" sz="9600" b="1" dirty="0">
                <a:ln/>
                <a:solidFill>
                  <a:srgbClr val="7030A0"/>
                </a:solidFill>
                <a:latin typeface="Tahoma" panose="020B0604030504040204" pitchFamily="34" charset="0"/>
                <a:ea typeface="Tahoma" panose="020B0604030504040204" pitchFamily="34" charset="0"/>
              </a:rPr>
              <a:t>التحدّي الأكبر</a:t>
            </a:r>
          </a:p>
        </p:txBody>
      </p:sp>
      <p:pic>
        <p:nvPicPr>
          <p:cNvPr id="4" name="Picture 3" descr="A picture containing text&#10;&#10;Description automatically generated">
            <a:extLst>
              <a:ext uri="{FF2B5EF4-FFF2-40B4-BE49-F238E27FC236}">
                <a16:creationId xmlns:a16="http://schemas.microsoft.com/office/drawing/2014/main" id="{A327C351-3392-0E4A-9A37-F4FF139C0639}"/>
              </a:ext>
            </a:extLst>
          </p:cNvPr>
          <p:cNvPicPr>
            <a:picLocks noChangeAspect="1"/>
          </p:cNvPicPr>
          <p:nvPr/>
        </p:nvPicPr>
        <p:blipFill>
          <a:blip r:embed="rId3"/>
          <a:stretch>
            <a:fillRect/>
          </a:stretch>
        </p:blipFill>
        <p:spPr>
          <a:xfrm>
            <a:off x="3025422" y="1900533"/>
            <a:ext cx="6502400" cy="5092700"/>
          </a:xfrm>
          <a:prstGeom prst="rect">
            <a:avLst/>
          </a:prstGeom>
        </p:spPr>
      </p:pic>
      <p:pic>
        <p:nvPicPr>
          <p:cNvPr id="2" name="Picture 1">
            <a:extLst>
              <a:ext uri="{FF2B5EF4-FFF2-40B4-BE49-F238E27FC236}">
                <a16:creationId xmlns:a16="http://schemas.microsoft.com/office/drawing/2014/main" id="{9882238A-634D-C35C-809D-D313194EB1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11433" y="0"/>
            <a:ext cx="3680567" cy="2716258"/>
          </a:xfrm>
          <a:prstGeom prst="rect">
            <a:avLst/>
          </a:prstGeom>
        </p:spPr>
      </p:pic>
    </p:spTree>
    <p:extLst>
      <p:ext uri="{BB962C8B-B14F-4D97-AF65-F5344CB8AC3E}">
        <p14:creationId xmlns:p14="http://schemas.microsoft.com/office/powerpoint/2010/main" val="11052458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718115" y="680050"/>
            <a:ext cx="11012709" cy="830997"/>
          </a:xfrm>
          <a:prstGeom prst="rect">
            <a:avLst/>
          </a:prstGeom>
        </p:spPr>
        <p:txBody>
          <a:bodyPr wrap="square">
            <a:spAutoFit/>
          </a:bodyPr>
          <a:lstStyle/>
          <a:p>
            <a:pPr algn="ctr" rtl="1"/>
            <a:r>
              <a:rPr lang="ar-LB" sz="4800" b="1" dirty="0">
                <a:solidFill>
                  <a:srgbClr val="002060"/>
                </a:solidFill>
              </a:rPr>
              <a:t>١ -</a:t>
            </a:r>
            <a:r>
              <a:rPr lang="en-US" sz="4800" b="1" dirty="0">
                <a:solidFill>
                  <a:srgbClr val="002060"/>
                </a:solidFill>
              </a:rPr>
              <a:t> </a:t>
            </a:r>
            <a:r>
              <a:rPr lang="ar-LB" sz="4800" b="1" dirty="0">
                <a:solidFill>
                  <a:srgbClr val="002060"/>
                </a:solidFill>
              </a:rPr>
              <a:t>ما اسم الولد الذي أنجبته أليصابات؟</a:t>
            </a:r>
          </a:p>
        </p:txBody>
      </p:sp>
      <p:sp>
        <p:nvSpPr>
          <p:cNvPr id="3" name="TextBox 2">
            <a:extLst>
              <a:ext uri="{FF2B5EF4-FFF2-40B4-BE49-F238E27FC236}">
                <a16:creationId xmlns:a16="http://schemas.microsoft.com/office/drawing/2014/main" id="{0E1334A4-9828-479A-9388-80BCAC854B97}"/>
              </a:ext>
            </a:extLst>
          </p:cNvPr>
          <p:cNvSpPr txBox="1"/>
          <p:nvPr/>
        </p:nvSpPr>
        <p:spPr>
          <a:xfrm>
            <a:off x="6809364" y="1776928"/>
            <a:ext cx="4565666" cy="3944862"/>
          </a:xfrm>
          <a:prstGeom prst="rect">
            <a:avLst/>
          </a:prstGeom>
          <a:noFill/>
        </p:spPr>
        <p:txBody>
          <a:bodyPr wrap="square" rtlCol="0">
            <a:spAutoFit/>
          </a:bodyPr>
          <a:lstStyle/>
          <a:p>
            <a:pPr marL="571500" marR="381000" indent="-57150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يوئيل</a:t>
            </a:r>
          </a:p>
          <a:p>
            <a:pPr marL="571500" marR="381000" indent="-57150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يسّى</a:t>
            </a:r>
          </a:p>
          <a:p>
            <a:pPr marL="571500" marR="381000" indent="-57150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يوحنا</a:t>
            </a:r>
          </a:p>
        </p:txBody>
      </p:sp>
    </p:spTree>
    <p:extLst>
      <p:ext uri="{BB962C8B-B14F-4D97-AF65-F5344CB8AC3E}">
        <p14:creationId xmlns:p14="http://schemas.microsoft.com/office/powerpoint/2010/main" val="42358865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718115" y="680050"/>
            <a:ext cx="11012709" cy="830997"/>
          </a:xfrm>
          <a:prstGeom prst="rect">
            <a:avLst/>
          </a:prstGeom>
        </p:spPr>
        <p:txBody>
          <a:bodyPr wrap="square">
            <a:spAutoFit/>
          </a:bodyPr>
          <a:lstStyle/>
          <a:p>
            <a:pPr algn="ctr" rtl="1"/>
            <a:r>
              <a:rPr lang="ar-LB" sz="4800" b="1" dirty="0">
                <a:solidFill>
                  <a:srgbClr val="002060"/>
                </a:solidFill>
              </a:rPr>
              <a:t>١ -</a:t>
            </a:r>
            <a:r>
              <a:rPr lang="en-US" sz="4800" b="1" dirty="0">
                <a:solidFill>
                  <a:srgbClr val="002060"/>
                </a:solidFill>
              </a:rPr>
              <a:t> </a:t>
            </a:r>
            <a:r>
              <a:rPr lang="ar-LB" sz="4800" b="1" dirty="0">
                <a:solidFill>
                  <a:srgbClr val="002060"/>
                </a:solidFill>
              </a:rPr>
              <a:t>ما اسم الولد الذي أنجبته أليصابات؟</a:t>
            </a:r>
          </a:p>
        </p:txBody>
      </p:sp>
      <p:sp>
        <p:nvSpPr>
          <p:cNvPr id="3" name="TextBox 2">
            <a:extLst>
              <a:ext uri="{FF2B5EF4-FFF2-40B4-BE49-F238E27FC236}">
                <a16:creationId xmlns:a16="http://schemas.microsoft.com/office/drawing/2014/main" id="{0E1334A4-9828-479A-9388-80BCAC854B97}"/>
              </a:ext>
            </a:extLst>
          </p:cNvPr>
          <p:cNvSpPr txBox="1"/>
          <p:nvPr/>
        </p:nvSpPr>
        <p:spPr>
          <a:xfrm>
            <a:off x="6809364" y="1796383"/>
            <a:ext cx="4565666" cy="3944862"/>
          </a:xfrm>
          <a:prstGeom prst="rect">
            <a:avLst/>
          </a:prstGeom>
          <a:noFill/>
        </p:spPr>
        <p:txBody>
          <a:bodyPr wrap="square" rtlCol="0">
            <a:spAutoFit/>
          </a:bodyPr>
          <a:lstStyle/>
          <a:p>
            <a:pPr marL="571500" marR="381000" indent="-57150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يوئيل</a:t>
            </a:r>
          </a:p>
          <a:p>
            <a:pPr marL="571500" marR="381000" indent="-57150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يسّى</a:t>
            </a:r>
          </a:p>
          <a:p>
            <a:pPr marL="571500" marR="381000" indent="-571500" algn="r" rtl="1" fontAlgn="base">
              <a:lnSpc>
                <a:spcPct val="200000"/>
              </a:lnSpc>
              <a:spcBef>
                <a:spcPts val="0"/>
              </a:spcBef>
              <a:spcAft>
                <a:spcPts val="0"/>
              </a:spcAft>
              <a:buFont typeface="Wingdings" panose="05000000000000000000" pitchFamily="2" charset="2"/>
              <a:buChar char="ü"/>
            </a:pPr>
            <a:r>
              <a:rPr lang="ar-LB" sz="4400" b="0" i="0" u="none" strike="noStrike" dirty="0">
                <a:solidFill>
                  <a:srgbClr val="00B050"/>
                </a:solidFill>
                <a:effectLst/>
                <a:latin typeface="Arial" panose="020B0604020202020204" pitchFamily="34" charset="0"/>
              </a:rPr>
              <a:t>يوحنا</a:t>
            </a:r>
          </a:p>
        </p:txBody>
      </p:sp>
    </p:spTree>
    <p:extLst>
      <p:ext uri="{BB962C8B-B14F-4D97-AF65-F5344CB8AC3E}">
        <p14:creationId xmlns:p14="http://schemas.microsoft.com/office/powerpoint/2010/main" val="4278695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718115" y="680050"/>
            <a:ext cx="11012709" cy="923330"/>
          </a:xfrm>
          <a:prstGeom prst="rect">
            <a:avLst/>
          </a:prstGeom>
        </p:spPr>
        <p:txBody>
          <a:bodyPr wrap="square">
            <a:spAutoFit/>
          </a:bodyPr>
          <a:lstStyle/>
          <a:p>
            <a:pPr algn="ctr" rtl="1"/>
            <a:r>
              <a:rPr lang="en-US" sz="5400" b="1" i="0" dirty="0">
                <a:solidFill>
                  <a:srgbClr val="002060"/>
                </a:solidFill>
                <a:effectLst/>
                <a:latin typeface="Tahoma" panose="020B0604030504040204" pitchFamily="34" charset="0"/>
              </a:rPr>
              <a:t>٢</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ما كانت خطة الله للإنسان؟</a:t>
            </a:r>
            <a:endParaRPr lang="ar-LB" sz="5400" b="1" dirty="0">
              <a:solidFill>
                <a:srgbClr val="002060"/>
              </a:solidFill>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4124527" y="2448137"/>
            <a:ext cx="7386690" cy="2590646"/>
          </a:xfrm>
          <a:prstGeom prst="rect">
            <a:avLst/>
          </a:prstGeom>
          <a:noFill/>
        </p:spPr>
        <p:txBody>
          <a:bodyPr wrap="square" rtlCol="0">
            <a:spAutoFit/>
          </a:bodyPr>
          <a:lstStyle/>
          <a:p>
            <a:pPr marL="285750" indent="-28575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أن يرسل ملاك لمريم ويوسف</a:t>
            </a:r>
          </a:p>
          <a:p>
            <a:pPr marL="285750" indent="-28575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أن يرسل ابنه يسوع المسيح</a:t>
            </a:r>
          </a:p>
        </p:txBody>
      </p:sp>
    </p:spTree>
    <p:extLst>
      <p:ext uri="{BB962C8B-B14F-4D97-AF65-F5344CB8AC3E}">
        <p14:creationId xmlns:p14="http://schemas.microsoft.com/office/powerpoint/2010/main" val="742505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718115" y="680050"/>
            <a:ext cx="11012709" cy="923330"/>
          </a:xfrm>
          <a:prstGeom prst="rect">
            <a:avLst/>
          </a:prstGeom>
        </p:spPr>
        <p:txBody>
          <a:bodyPr wrap="square">
            <a:spAutoFit/>
          </a:bodyPr>
          <a:lstStyle/>
          <a:p>
            <a:pPr algn="ctr" rtl="1"/>
            <a:r>
              <a:rPr lang="en-US" sz="5400" b="1" i="0" dirty="0">
                <a:solidFill>
                  <a:srgbClr val="002060"/>
                </a:solidFill>
                <a:effectLst/>
                <a:latin typeface="Tahoma" panose="020B0604030504040204" pitchFamily="34" charset="0"/>
              </a:rPr>
              <a:t>٢</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ما كانت خطة الله للإنسان؟</a:t>
            </a:r>
            <a:endParaRPr lang="ar-LB" sz="5400" b="1" dirty="0">
              <a:solidFill>
                <a:srgbClr val="002060"/>
              </a:solidFill>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4124527" y="2448137"/>
            <a:ext cx="7386690" cy="2590646"/>
          </a:xfrm>
          <a:prstGeom prst="rect">
            <a:avLst/>
          </a:prstGeom>
          <a:noFill/>
        </p:spPr>
        <p:txBody>
          <a:bodyPr wrap="square" rtlCol="0">
            <a:spAutoFit/>
          </a:bodyPr>
          <a:lstStyle/>
          <a:p>
            <a:pPr marL="285750" indent="-28575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أن يرسل ملاك لمريم ويوسف</a:t>
            </a:r>
          </a:p>
          <a:p>
            <a:pPr marL="571500" indent="-571500" algn="r" rtl="1" fontAlgn="base">
              <a:lnSpc>
                <a:spcPct val="200000"/>
              </a:lnSpc>
              <a:spcBef>
                <a:spcPts val="0"/>
              </a:spcBef>
              <a:spcAft>
                <a:spcPts val="0"/>
              </a:spcAft>
              <a:buFont typeface="Wingdings" panose="05000000000000000000" pitchFamily="2" charset="2"/>
              <a:buChar char="ü"/>
            </a:pPr>
            <a:r>
              <a:rPr lang="ar-LB" sz="4400" b="0" i="0" u="none" strike="noStrike" dirty="0">
                <a:solidFill>
                  <a:srgbClr val="00B050"/>
                </a:solidFill>
                <a:effectLst/>
                <a:latin typeface="Arial" panose="020B0604020202020204" pitchFamily="34" charset="0"/>
              </a:rPr>
              <a:t>أن يرسل ابنه يسوع المسيح</a:t>
            </a:r>
          </a:p>
        </p:txBody>
      </p:sp>
    </p:spTree>
    <p:extLst>
      <p:ext uri="{BB962C8B-B14F-4D97-AF65-F5344CB8AC3E}">
        <p14:creationId xmlns:p14="http://schemas.microsoft.com/office/powerpoint/2010/main" val="843511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718115" y="680050"/>
            <a:ext cx="11012709" cy="923330"/>
          </a:xfrm>
          <a:prstGeom prst="rect">
            <a:avLst/>
          </a:prstGeom>
        </p:spPr>
        <p:txBody>
          <a:bodyPr wrap="square">
            <a:spAutoFit/>
          </a:bodyPr>
          <a:lstStyle/>
          <a:p>
            <a:pPr algn="ctr" rtl="1"/>
            <a:r>
              <a:rPr lang="en-US" sz="5400" b="1" i="0" dirty="0">
                <a:solidFill>
                  <a:srgbClr val="002060"/>
                </a:solidFill>
                <a:effectLst/>
                <a:latin typeface="Tahoma" panose="020B0604030504040204" pitchFamily="34" charset="0"/>
              </a:rPr>
              <a:t>٣</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بماذا تميَّز يسوع في مجيئه إلى الأرض؟</a:t>
            </a:r>
            <a:endParaRPr lang="ar-LB" sz="5400" b="1" dirty="0">
              <a:solidFill>
                <a:srgbClr val="002060"/>
              </a:solidFill>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3998067" y="1973328"/>
            <a:ext cx="7386690" cy="3944862"/>
          </a:xfrm>
          <a:prstGeom prst="rect">
            <a:avLst/>
          </a:prstGeom>
          <a:noFill/>
        </p:spPr>
        <p:txBody>
          <a:bodyPr wrap="square" rtlCol="0">
            <a:spAutoFit/>
          </a:bodyPr>
          <a:lstStyle/>
          <a:p>
            <a:pPr marL="285750" indent="-28575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بالقوَّة والسلطان</a:t>
            </a:r>
          </a:p>
          <a:p>
            <a:pPr marL="285750" indent="-28575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بالتواضع والمحبة</a:t>
            </a:r>
          </a:p>
          <a:p>
            <a:pPr marL="285750" indent="-28575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بالافتخار </a:t>
            </a:r>
          </a:p>
        </p:txBody>
      </p:sp>
    </p:spTree>
    <p:extLst>
      <p:ext uri="{BB962C8B-B14F-4D97-AF65-F5344CB8AC3E}">
        <p14:creationId xmlns:p14="http://schemas.microsoft.com/office/powerpoint/2010/main" val="3570503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718115" y="680050"/>
            <a:ext cx="11012709" cy="923330"/>
          </a:xfrm>
          <a:prstGeom prst="rect">
            <a:avLst/>
          </a:prstGeom>
        </p:spPr>
        <p:txBody>
          <a:bodyPr wrap="square">
            <a:spAutoFit/>
          </a:bodyPr>
          <a:lstStyle/>
          <a:p>
            <a:pPr algn="ctr" rtl="1"/>
            <a:r>
              <a:rPr lang="en-US" sz="5400" b="1" i="0" dirty="0">
                <a:solidFill>
                  <a:srgbClr val="002060"/>
                </a:solidFill>
                <a:effectLst/>
                <a:latin typeface="Tahoma" panose="020B0604030504040204" pitchFamily="34" charset="0"/>
              </a:rPr>
              <a:t>٣</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بماذا تميَّز يسوع في مجيئه إلى الأرض؟</a:t>
            </a:r>
            <a:endParaRPr lang="ar-LB" sz="5400" b="1" dirty="0">
              <a:solidFill>
                <a:srgbClr val="002060"/>
              </a:solidFill>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3998067" y="1973328"/>
            <a:ext cx="7386690" cy="3944862"/>
          </a:xfrm>
          <a:prstGeom prst="rect">
            <a:avLst/>
          </a:prstGeom>
          <a:noFill/>
        </p:spPr>
        <p:txBody>
          <a:bodyPr wrap="square" rtlCol="0">
            <a:spAutoFit/>
          </a:bodyPr>
          <a:lstStyle/>
          <a:p>
            <a:pPr marL="285750" indent="-28575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بالقوَّة والسلطان</a:t>
            </a:r>
          </a:p>
          <a:p>
            <a:pPr marL="571500" indent="-571500" algn="r" rtl="1" fontAlgn="base">
              <a:lnSpc>
                <a:spcPct val="200000"/>
              </a:lnSpc>
              <a:spcBef>
                <a:spcPts val="0"/>
              </a:spcBef>
              <a:spcAft>
                <a:spcPts val="0"/>
              </a:spcAft>
              <a:buFont typeface="Wingdings" panose="05000000000000000000" pitchFamily="2" charset="2"/>
              <a:buChar char="ü"/>
            </a:pPr>
            <a:r>
              <a:rPr lang="ar-LB" sz="4400" b="0" i="0" u="none" strike="noStrike" dirty="0">
                <a:solidFill>
                  <a:srgbClr val="00B050"/>
                </a:solidFill>
                <a:effectLst/>
                <a:latin typeface="Arial" panose="020B0604020202020204" pitchFamily="34" charset="0"/>
              </a:rPr>
              <a:t>بالتواضع والمحبة</a:t>
            </a:r>
          </a:p>
          <a:p>
            <a:pPr marL="285750" indent="-28575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بالافتخار </a:t>
            </a:r>
          </a:p>
        </p:txBody>
      </p:sp>
    </p:spTree>
    <p:extLst>
      <p:ext uri="{BB962C8B-B14F-4D97-AF65-F5344CB8AC3E}">
        <p14:creationId xmlns:p14="http://schemas.microsoft.com/office/powerpoint/2010/main" val="33411528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718115" y="554813"/>
            <a:ext cx="11012709" cy="1569660"/>
          </a:xfrm>
          <a:prstGeom prst="rect">
            <a:avLst/>
          </a:prstGeom>
        </p:spPr>
        <p:txBody>
          <a:bodyPr wrap="square">
            <a:spAutoFit/>
          </a:bodyPr>
          <a:lstStyle/>
          <a:p>
            <a:pPr algn="ctr" rtl="1"/>
            <a:r>
              <a:rPr lang="en-US" sz="4800" b="1" i="0" dirty="0">
                <a:solidFill>
                  <a:srgbClr val="002060"/>
                </a:solidFill>
                <a:effectLst/>
                <a:latin typeface="Tahoma" panose="020B0604030504040204" pitchFamily="34" charset="0"/>
              </a:rPr>
              <a:t>٤</a:t>
            </a:r>
            <a:r>
              <a:rPr lang="ar-LB" sz="4800" b="1" dirty="0">
                <a:solidFill>
                  <a:srgbClr val="002060"/>
                </a:solidFill>
              </a:rPr>
              <a:t> -</a:t>
            </a:r>
            <a:r>
              <a:rPr lang="en-US" sz="4800" b="1" dirty="0">
                <a:solidFill>
                  <a:srgbClr val="002060"/>
                </a:solidFill>
              </a:rPr>
              <a:t> </a:t>
            </a:r>
            <a:r>
              <a:rPr lang="ar-LB" sz="4800" b="1" i="0" u="none" strike="noStrike" dirty="0">
                <a:solidFill>
                  <a:srgbClr val="002060"/>
                </a:solidFill>
                <a:effectLst/>
                <a:latin typeface="Arial" panose="020B0604020202020204" pitchFamily="34" charset="0"/>
              </a:rPr>
              <a:t>أكمل الآية التالية: أنّه ..... (</a:t>
            </a:r>
            <a:r>
              <a:rPr lang="ar-LB" sz="4800" b="1" dirty="0">
                <a:solidFill>
                  <a:srgbClr val="002060"/>
                </a:solidFill>
              </a:rPr>
              <a:t>١</a:t>
            </a:r>
            <a:r>
              <a:rPr lang="ar-LB" sz="4800" b="1" i="0" u="none" strike="noStrike" dirty="0">
                <a:solidFill>
                  <a:srgbClr val="002060"/>
                </a:solidFill>
                <a:effectLst/>
                <a:latin typeface="Arial" panose="020B0604020202020204" pitchFamily="34" charset="0"/>
              </a:rPr>
              <a:t>) لكم اليوم في مدينة داود.... (</a:t>
            </a:r>
            <a:r>
              <a:rPr lang="en-US" sz="4800" b="1" i="0" dirty="0">
                <a:solidFill>
                  <a:srgbClr val="002060"/>
                </a:solidFill>
                <a:effectLst/>
                <a:latin typeface="Tahoma" panose="020B0604030504040204" pitchFamily="34" charset="0"/>
              </a:rPr>
              <a:t>٢</a:t>
            </a:r>
            <a:r>
              <a:rPr lang="ar-LB" sz="4800" b="1" i="0" u="none" strike="noStrike" dirty="0">
                <a:solidFill>
                  <a:srgbClr val="002060"/>
                </a:solidFill>
                <a:effectLst/>
                <a:latin typeface="Arial" panose="020B0604020202020204" pitchFamily="34" charset="0"/>
              </a:rPr>
              <a:t>) هو..... ...... (</a:t>
            </a:r>
            <a:r>
              <a:rPr lang="en-US" sz="4800" b="1" i="0" dirty="0">
                <a:solidFill>
                  <a:srgbClr val="002060"/>
                </a:solidFill>
                <a:effectLst/>
                <a:latin typeface="Tahoma" panose="020B0604030504040204" pitchFamily="34" charset="0"/>
              </a:rPr>
              <a:t>٣</a:t>
            </a:r>
            <a:r>
              <a:rPr lang="ar-LB" sz="4800" b="1" i="0" u="none" strike="noStrike" dirty="0">
                <a:solidFill>
                  <a:srgbClr val="002060"/>
                </a:solidFill>
                <a:effectLst/>
                <a:latin typeface="Arial" panose="020B0604020202020204" pitchFamily="34" charset="0"/>
              </a:rPr>
              <a:t>) (لوقا ۲: ۱۱).</a:t>
            </a:r>
            <a:endParaRPr lang="ar-LB" sz="4800" b="1" dirty="0">
              <a:solidFill>
                <a:srgbClr val="002060"/>
              </a:solidFill>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379013" y="2377525"/>
            <a:ext cx="11351811" cy="3594638"/>
          </a:xfrm>
          <a:prstGeom prst="rect">
            <a:avLst/>
          </a:prstGeom>
          <a:noFill/>
        </p:spPr>
        <p:txBody>
          <a:bodyPr wrap="square" rtlCol="0">
            <a:spAutoFit/>
          </a:bodyPr>
          <a:lstStyle/>
          <a:p>
            <a:pPr algn="r" rtl="1" fontAlgn="base">
              <a:lnSpc>
                <a:spcPct val="200000"/>
              </a:lnSpc>
              <a:spcBef>
                <a:spcPts val="0"/>
              </a:spcBef>
              <a:spcAft>
                <a:spcPts val="0"/>
              </a:spcAft>
            </a:pPr>
            <a:r>
              <a:rPr lang="ar-LB" sz="4000" b="0" i="0" u="none" strike="noStrike" dirty="0">
                <a:solidFill>
                  <a:srgbClr val="000000"/>
                </a:solidFill>
                <a:effectLst/>
                <a:latin typeface="Arial" panose="020B0604020202020204" pitchFamily="34" charset="0"/>
              </a:rPr>
              <a:t>(</a:t>
            </a:r>
            <a:r>
              <a:rPr lang="ar-LB" sz="4000" b="1" dirty="0"/>
              <a:t>١</a:t>
            </a:r>
            <a:r>
              <a:rPr lang="ar-LB" sz="4000" b="0" i="0" u="none" strike="noStrike" dirty="0">
                <a:effectLst/>
                <a:latin typeface="Arial" panose="020B0604020202020204" pitchFamily="34" charset="0"/>
              </a:rPr>
              <a:t>): يولد- تلد - ولد </a:t>
            </a:r>
          </a:p>
          <a:p>
            <a:pPr algn="r" rtl="1" fontAlgn="base">
              <a:lnSpc>
                <a:spcPct val="200000"/>
              </a:lnSpc>
              <a:spcBef>
                <a:spcPts val="0"/>
              </a:spcBef>
              <a:spcAft>
                <a:spcPts val="0"/>
              </a:spcAft>
            </a:pPr>
            <a:r>
              <a:rPr lang="ar-LB" sz="4000" b="0" i="0" u="none" strike="noStrike" dirty="0">
                <a:effectLst/>
                <a:latin typeface="Arial" panose="020B0604020202020204" pitchFamily="34" charset="0"/>
              </a:rPr>
              <a:t>(</a:t>
            </a:r>
            <a:r>
              <a:rPr lang="en-US" sz="4000" b="1" i="0" dirty="0">
                <a:effectLst/>
                <a:latin typeface="Tahoma" panose="020B0604030504040204" pitchFamily="34" charset="0"/>
              </a:rPr>
              <a:t>٢</a:t>
            </a:r>
            <a:r>
              <a:rPr lang="ar-LB" sz="4000" b="0" i="0" u="none" strike="noStrike" dirty="0">
                <a:solidFill>
                  <a:srgbClr val="000000"/>
                </a:solidFill>
                <a:effectLst/>
                <a:latin typeface="Arial" panose="020B0604020202020204" pitchFamily="34" charset="0"/>
              </a:rPr>
              <a:t>): خلاص- يخلِّص - مخلِّص</a:t>
            </a:r>
          </a:p>
          <a:p>
            <a:pPr algn="r" rtl="1" fontAlgn="base">
              <a:lnSpc>
                <a:spcPct val="200000"/>
              </a:lnSpc>
              <a:spcBef>
                <a:spcPts val="0"/>
              </a:spcBef>
              <a:spcAft>
                <a:spcPts val="0"/>
              </a:spcAft>
            </a:pPr>
            <a:r>
              <a:rPr lang="ar-LB" sz="4000" b="0" i="0" u="none" strike="noStrike" dirty="0">
                <a:solidFill>
                  <a:srgbClr val="000000"/>
                </a:solidFill>
                <a:effectLst/>
                <a:latin typeface="Arial" panose="020B0604020202020204" pitchFamily="34" charset="0"/>
              </a:rPr>
              <a:t>(</a:t>
            </a:r>
            <a:r>
              <a:rPr lang="en-US" sz="4000" b="1" i="0" dirty="0">
                <a:solidFill>
                  <a:srgbClr val="002060"/>
                </a:solidFill>
                <a:effectLst/>
                <a:latin typeface="Tahoma" panose="020B0604030504040204" pitchFamily="34" charset="0"/>
              </a:rPr>
              <a:t>٣</a:t>
            </a:r>
            <a:r>
              <a:rPr lang="ar-LB" sz="4000" b="0" i="0" u="none" strike="noStrike" dirty="0">
                <a:solidFill>
                  <a:srgbClr val="000000"/>
                </a:solidFill>
                <a:effectLst/>
                <a:latin typeface="Arial" panose="020B0604020202020204" pitchFamily="34" charset="0"/>
              </a:rPr>
              <a:t>): يسوع المسيح – الله الإبن - المسيح الرّب</a:t>
            </a:r>
            <a:endParaRPr lang="ar-LB" sz="4000" b="0" i="0" u="none" strike="noStrike"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3614606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718115" y="554813"/>
            <a:ext cx="11012709" cy="1569660"/>
          </a:xfrm>
          <a:prstGeom prst="rect">
            <a:avLst/>
          </a:prstGeom>
        </p:spPr>
        <p:txBody>
          <a:bodyPr wrap="square">
            <a:spAutoFit/>
          </a:bodyPr>
          <a:lstStyle/>
          <a:p>
            <a:pPr algn="ctr" rtl="1"/>
            <a:r>
              <a:rPr lang="en-US" sz="4800" b="1" i="0" dirty="0">
                <a:solidFill>
                  <a:srgbClr val="002060"/>
                </a:solidFill>
                <a:effectLst/>
                <a:latin typeface="Tahoma" panose="020B0604030504040204" pitchFamily="34" charset="0"/>
              </a:rPr>
              <a:t>٤</a:t>
            </a:r>
            <a:r>
              <a:rPr lang="ar-LB" sz="4800" b="1" dirty="0">
                <a:solidFill>
                  <a:srgbClr val="002060"/>
                </a:solidFill>
              </a:rPr>
              <a:t> -</a:t>
            </a:r>
            <a:r>
              <a:rPr lang="en-US" sz="4800" b="1" dirty="0">
                <a:solidFill>
                  <a:srgbClr val="002060"/>
                </a:solidFill>
              </a:rPr>
              <a:t> </a:t>
            </a:r>
            <a:r>
              <a:rPr lang="ar-LB" sz="4800" b="1" i="0" u="none" strike="noStrike" dirty="0">
                <a:solidFill>
                  <a:srgbClr val="002060"/>
                </a:solidFill>
                <a:effectLst/>
                <a:latin typeface="Arial" panose="020B0604020202020204" pitchFamily="34" charset="0"/>
              </a:rPr>
              <a:t>أكمل الآية التالية: أنّه ..... (</a:t>
            </a:r>
            <a:r>
              <a:rPr lang="ar-LB" sz="4800" b="1" dirty="0">
                <a:solidFill>
                  <a:srgbClr val="002060"/>
                </a:solidFill>
              </a:rPr>
              <a:t>١</a:t>
            </a:r>
            <a:r>
              <a:rPr lang="ar-LB" sz="4800" b="1" i="0" u="none" strike="noStrike" dirty="0">
                <a:solidFill>
                  <a:srgbClr val="002060"/>
                </a:solidFill>
                <a:effectLst/>
                <a:latin typeface="Arial" panose="020B0604020202020204" pitchFamily="34" charset="0"/>
              </a:rPr>
              <a:t>) لكم اليوم في مدينة داود.... (</a:t>
            </a:r>
            <a:r>
              <a:rPr lang="en-US" sz="4800" b="1" i="0" dirty="0">
                <a:solidFill>
                  <a:srgbClr val="002060"/>
                </a:solidFill>
                <a:effectLst/>
                <a:latin typeface="Tahoma" panose="020B0604030504040204" pitchFamily="34" charset="0"/>
              </a:rPr>
              <a:t>٢</a:t>
            </a:r>
            <a:r>
              <a:rPr lang="ar-LB" sz="4800" b="1" i="0" u="none" strike="noStrike" dirty="0">
                <a:solidFill>
                  <a:srgbClr val="002060"/>
                </a:solidFill>
                <a:effectLst/>
                <a:latin typeface="Arial" panose="020B0604020202020204" pitchFamily="34" charset="0"/>
              </a:rPr>
              <a:t>) هو..... ...... (</a:t>
            </a:r>
            <a:r>
              <a:rPr lang="en-US" sz="4800" b="1" i="0" dirty="0">
                <a:solidFill>
                  <a:srgbClr val="002060"/>
                </a:solidFill>
                <a:effectLst/>
                <a:latin typeface="Tahoma" panose="020B0604030504040204" pitchFamily="34" charset="0"/>
              </a:rPr>
              <a:t>٣</a:t>
            </a:r>
            <a:r>
              <a:rPr lang="ar-LB" sz="4800" b="1" i="0" u="none" strike="noStrike" dirty="0">
                <a:solidFill>
                  <a:srgbClr val="002060"/>
                </a:solidFill>
                <a:effectLst/>
                <a:latin typeface="Arial" panose="020B0604020202020204" pitchFamily="34" charset="0"/>
              </a:rPr>
              <a:t>) (لوقا ۲: ۱۱).</a:t>
            </a:r>
            <a:endParaRPr lang="ar-LB" sz="4800" b="1" dirty="0">
              <a:solidFill>
                <a:srgbClr val="002060"/>
              </a:solidFill>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379013" y="2377525"/>
            <a:ext cx="11351811" cy="3594638"/>
          </a:xfrm>
          <a:prstGeom prst="rect">
            <a:avLst/>
          </a:prstGeom>
          <a:noFill/>
        </p:spPr>
        <p:txBody>
          <a:bodyPr wrap="square" rtlCol="0">
            <a:spAutoFit/>
          </a:bodyPr>
          <a:lstStyle/>
          <a:p>
            <a:pPr algn="r" rtl="1" fontAlgn="base">
              <a:lnSpc>
                <a:spcPct val="200000"/>
              </a:lnSpc>
              <a:spcBef>
                <a:spcPts val="0"/>
              </a:spcBef>
              <a:spcAft>
                <a:spcPts val="0"/>
              </a:spcAft>
            </a:pPr>
            <a:r>
              <a:rPr lang="ar-LB" sz="4000" b="0" i="0" u="none" strike="noStrike" dirty="0">
                <a:solidFill>
                  <a:srgbClr val="000000"/>
                </a:solidFill>
                <a:effectLst/>
                <a:latin typeface="Arial" panose="020B0604020202020204" pitchFamily="34" charset="0"/>
              </a:rPr>
              <a:t>(</a:t>
            </a:r>
            <a:r>
              <a:rPr lang="ar-LB" sz="4000" b="1" dirty="0"/>
              <a:t>١</a:t>
            </a:r>
            <a:r>
              <a:rPr lang="ar-LB" sz="4000" b="0" i="0" u="none" strike="noStrike" dirty="0">
                <a:effectLst/>
                <a:latin typeface="Arial" panose="020B0604020202020204" pitchFamily="34" charset="0"/>
              </a:rPr>
              <a:t>): يولد- تلد - </a:t>
            </a:r>
            <a:r>
              <a:rPr lang="ar-LB" sz="4000" b="0" i="0" u="none" strike="noStrike" dirty="0">
                <a:solidFill>
                  <a:srgbClr val="00B050"/>
                </a:solidFill>
                <a:effectLst/>
                <a:latin typeface="Arial" panose="020B0604020202020204" pitchFamily="34" charset="0"/>
              </a:rPr>
              <a:t>ولد</a:t>
            </a:r>
            <a:r>
              <a:rPr lang="ar-LB" sz="4000" b="0" i="0" u="none" strike="noStrike" dirty="0">
                <a:effectLst/>
                <a:latin typeface="Arial" panose="020B0604020202020204" pitchFamily="34" charset="0"/>
              </a:rPr>
              <a:t> </a:t>
            </a:r>
          </a:p>
          <a:p>
            <a:pPr algn="r" rtl="1" fontAlgn="base">
              <a:lnSpc>
                <a:spcPct val="200000"/>
              </a:lnSpc>
              <a:spcBef>
                <a:spcPts val="0"/>
              </a:spcBef>
              <a:spcAft>
                <a:spcPts val="0"/>
              </a:spcAft>
            </a:pPr>
            <a:r>
              <a:rPr lang="ar-LB" sz="4000" b="0" i="0" u="none" strike="noStrike" dirty="0">
                <a:effectLst/>
                <a:latin typeface="Arial" panose="020B0604020202020204" pitchFamily="34" charset="0"/>
              </a:rPr>
              <a:t>(</a:t>
            </a:r>
            <a:r>
              <a:rPr lang="en-US" sz="4000" b="1" i="0" dirty="0">
                <a:effectLst/>
                <a:latin typeface="Tahoma" panose="020B0604030504040204" pitchFamily="34" charset="0"/>
              </a:rPr>
              <a:t>٢</a:t>
            </a:r>
            <a:r>
              <a:rPr lang="ar-LB" sz="4000" b="0" i="0" u="none" strike="noStrike" dirty="0">
                <a:solidFill>
                  <a:srgbClr val="000000"/>
                </a:solidFill>
                <a:effectLst/>
                <a:latin typeface="Arial" panose="020B0604020202020204" pitchFamily="34" charset="0"/>
              </a:rPr>
              <a:t>): خلاص- يخلِّص - </a:t>
            </a:r>
            <a:r>
              <a:rPr lang="ar-LB" sz="4000" b="0" i="0" u="none" strike="noStrike" dirty="0">
                <a:solidFill>
                  <a:srgbClr val="00B050"/>
                </a:solidFill>
                <a:effectLst/>
                <a:latin typeface="Arial" panose="020B0604020202020204" pitchFamily="34" charset="0"/>
              </a:rPr>
              <a:t>مخلِّص</a:t>
            </a:r>
          </a:p>
          <a:p>
            <a:pPr algn="r" rtl="1" fontAlgn="base">
              <a:lnSpc>
                <a:spcPct val="200000"/>
              </a:lnSpc>
              <a:spcBef>
                <a:spcPts val="0"/>
              </a:spcBef>
              <a:spcAft>
                <a:spcPts val="0"/>
              </a:spcAft>
            </a:pPr>
            <a:r>
              <a:rPr lang="ar-LB" sz="4000" b="0" i="0" u="none" strike="noStrike" dirty="0">
                <a:solidFill>
                  <a:srgbClr val="000000"/>
                </a:solidFill>
                <a:effectLst/>
                <a:latin typeface="Arial" panose="020B0604020202020204" pitchFamily="34" charset="0"/>
              </a:rPr>
              <a:t>(</a:t>
            </a:r>
            <a:r>
              <a:rPr lang="en-US" sz="4000" b="1" i="0" dirty="0">
                <a:solidFill>
                  <a:srgbClr val="002060"/>
                </a:solidFill>
                <a:effectLst/>
                <a:latin typeface="Tahoma" panose="020B0604030504040204" pitchFamily="34" charset="0"/>
              </a:rPr>
              <a:t>٣</a:t>
            </a:r>
            <a:r>
              <a:rPr lang="ar-LB" sz="4000" b="0" i="0" u="none" strike="noStrike" dirty="0">
                <a:solidFill>
                  <a:srgbClr val="000000"/>
                </a:solidFill>
                <a:effectLst/>
                <a:latin typeface="Arial" panose="020B0604020202020204" pitchFamily="34" charset="0"/>
              </a:rPr>
              <a:t>): </a:t>
            </a:r>
            <a:r>
              <a:rPr lang="ar-LB" sz="4000" b="0" i="0" u="none" strike="noStrike" dirty="0">
                <a:solidFill>
                  <a:srgbClr val="00B050"/>
                </a:solidFill>
                <a:effectLst/>
                <a:latin typeface="Arial" panose="020B0604020202020204" pitchFamily="34" charset="0"/>
              </a:rPr>
              <a:t>يسوع المسيح </a:t>
            </a:r>
            <a:r>
              <a:rPr lang="ar-LB" sz="4000" b="0" i="0" u="none" strike="noStrike" dirty="0">
                <a:solidFill>
                  <a:srgbClr val="000000"/>
                </a:solidFill>
                <a:effectLst/>
                <a:latin typeface="Arial" panose="020B0604020202020204" pitchFamily="34" charset="0"/>
              </a:rPr>
              <a:t>– الله الإبن - المسيح الرّب</a:t>
            </a:r>
            <a:endParaRPr lang="ar-LB" sz="4000" b="0" i="0" u="none" strike="noStrike" dirty="0">
              <a:solidFill>
                <a:srgbClr val="000000"/>
              </a:solidFill>
              <a:effectLst/>
              <a:latin typeface="Times New Roman" panose="02020603050405020304" pitchFamily="18" charset="0"/>
            </a:endParaRPr>
          </a:p>
        </p:txBody>
      </p:sp>
    </p:spTree>
    <p:extLst>
      <p:ext uri="{BB962C8B-B14F-4D97-AF65-F5344CB8AC3E}">
        <p14:creationId xmlns:p14="http://schemas.microsoft.com/office/powerpoint/2010/main" val="5411052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69128" y="549685"/>
            <a:ext cx="11012709" cy="1754326"/>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٥</a:t>
            </a:r>
            <a:r>
              <a:rPr lang="ar-LB" sz="5400" b="1" dirty="0">
                <a:solidFill>
                  <a:srgbClr val="002060"/>
                </a:solidFill>
              </a:rPr>
              <a:t> -</a:t>
            </a:r>
            <a:r>
              <a:rPr lang="en-US" sz="5400" b="1" dirty="0">
                <a:solidFill>
                  <a:srgbClr val="002060"/>
                </a:solidFill>
              </a:rPr>
              <a:t> </a:t>
            </a:r>
            <a:r>
              <a:rPr lang="ar-LB" sz="5400" b="0" i="0" u="none" strike="noStrike" dirty="0">
                <a:solidFill>
                  <a:srgbClr val="002060"/>
                </a:solidFill>
                <a:effectLst/>
                <a:latin typeface="Arial" panose="020B0604020202020204" pitchFamily="34" charset="0"/>
              </a:rPr>
              <a:t>أين توجد الآية التالية: "</a:t>
            </a:r>
            <a:r>
              <a:rPr lang="ar-LB" sz="5400" b="1" i="0" u="none" strike="noStrike" dirty="0">
                <a:solidFill>
                  <a:srgbClr val="002060"/>
                </a:solidFill>
                <a:effectLst/>
                <a:latin typeface="Arial" panose="020B0604020202020204" pitchFamily="34" charset="0"/>
              </a:rPr>
              <a:t>أَيُّهَا الأَوْلاَدُ، أَطِيعُوا وَالِدِيكُمْ فِي كُلِّ شَيْءٍ لأَنَّ هذَا مَرْضِيٌّ فِي الرَّبِّ."</a:t>
            </a:r>
            <a:endParaRPr lang="ar-LB" sz="5400" b="0"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4095147" y="2513111"/>
            <a:ext cx="7386690" cy="3594638"/>
          </a:xfrm>
          <a:prstGeom prst="rect">
            <a:avLst/>
          </a:prstGeom>
          <a:noFill/>
        </p:spPr>
        <p:txBody>
          <a:bodyPr wrap="square" rtlCol="0">
            <a:spAutoFit/>
          </a:bodyPr>
          <a:lstStyle/>
          <a:p>
            <a:pPr marL="571500" indent="-571500" algn="r" rtl="1" fontAlgn="base">
              <a:lnSpc>
                <a:spcPct val="200000"/>
              </a:lnSpc>
              <a:spcBef>
                <a:spcPts val="0"/>
              </a:spcBef>
              <a:spcAft>
                <a:spcPts val="0"/>
              </a:spcAft>
              <a:buFont typeface="Wingdings" panose="05000000000000000000" pitchFamily="2" charset="2"/>
              <a:buChar char="q"/>
            </a:pPr>
            <a:r>
              <a:rPr lang="ar-LB" sz="4000" b="0" i="0" u="none" strike="noStrike" dirty="0">
                <a:effectLst/>
                <a:latin typeface="Arial" panose="020B0604020202020204" pitchFamily="34" charset="0"/>
              </a:rPr>
              <a:t> </a:t>
            </a:r>
            <a:r>
              <a:rPr lang="ar-LB" sz="4000" b="0" i="0" u="none" strike="noStrike" dirty="0">
                <a:solidFill>
                  <a:srgbClr val="000000"/>
                </a:solidFill>
                <a:effectLst/>
                <a:latin typeface="Arial" panose="020B0604020202020204" pitchFamily="34" charset="0"/>
              </a:rPr>
              <a:t> كولوسي</a:t>
            </a:r>
            <a:r>
              <a:rPr lang="en-US" sz="4000" b="0" i="0" dirty="0">
                <a:solidFill>
                  <a:srgbClr val="000000"/>
                </a:solidFill>
                <a:effectLst/>
                <a:latin typeface="Tahoma" panose="020B0604030504040204" pitchFamily="34" charset="0"/>
              </a:rPr>
              <a:t>٣ :٢٠ </a:t>
            </a:r>
            <a:endParaRPr lang="ar-LB" sz="4000" b="0" i="0" u="none" strike="noStrike" dirty="0">
              <a:effectLst/>
              <a:latin typeface="Arial" panose="020B0604020202020204" pitchFamily="34" charset="0"/>
            </a:endParaRPr>
          </a:p>
          <a:p>
            <a:pPr marL="571500" indent="-571500" algn="r" rtl="1" fontAlgn="base">
              <a:lnSpc>
                <a:spcPct val="200000"/>
              </a:lnSpc>
              <a:spcBef>
                <a:spcPts val="0"/>
              </a:spcBef>
              <a:spcAft>
                <a:spcPts val="0"/>
              </a:spcAft>
              <a:buFont typeface="Wingdings" panose="05000000000000000000" pitchFamily="2" charset="2"/>
              <a:buChar char="q"/>
            </a:pPr>
            <a:r>
              <a:rPr lang="ar-LB" sz="4000" b="0" i="0" u="none" strike="noStrike" dirty="0">
                <a:solidFill>
                  <a:srgbClr val="000000"/>
                </a:solidFill>
                <a:effectLst/>
                <a:latin typeface="Arial" panose="020B0604020202020204" pitchFamily="34" charset="0"/>
              </a:rPr>
              <a:t>1كورنثوس </a:t>
            </a:r>
            <a:r>
              <a:rPr lang="en-US" sz="4000" b="0" i="0" dirty="0">
                <a:solidFill>
                  <a:srgbClr val="000000"/>
                </a:solidFill>
                <a:effectLst/>
                <a:latin typeface="Tahoma" panose="020B0604030504040204" pitchFamily="34" charset="0"/>
              </a:rPr>
              <a:t>٣: ٢٠</a:t>
            </a:r>
            <a:endParaRPr lang="ar-LB" sz="4000" b="0" i="0" u="none" strike="noStrike" dirty="0">
              <a:solidFill>
                <a:srgbClr val="000000"/>
              </a:solidFill>
              <a:effectLst/>
              <a:latin typeface="Arial" panose="020B0604020202020204" pitchFamily="34" charset="0"/>
            </a:endParaRPr>
          </a:p>
          <a:p>
            <a:pPr marL="571500" indent="-571500" algn="r" rtl="1" fontAlgn="base">
              <a:lnSpc>
                <a:spcPct val="200000"/>
              </a:lnSpc>
              <a:spcBef>
                <a:spcPts val="0"/>
              </a:spcBef>
              <a:spcAft>
                <a:spcPts val="0"/>
              </a:spcAft>
              <a:buFont typeface="Wingdings" panose="05000000000000000000" pitchFamily="2" charset="2"/>
              <a:buChar char="q"/>
            </a:pPr>
            <a:r>
              <a:rPr lang="ar-LB" sz="4000" b="0" i="0" u="none" strike="noStrike" dirty="0">
                <a:solidFill>
                  <a:srgbClr val="000000"/>
                </a:solidFill>
                <a:effectLst/>
                <a:latin typeface="Arial" panose="020B0604020202020204" pitchFamily="34" charset="0"/>
              </a:rPr>
              <a:t>كولوسي </a:t>
            </a:r>
            <a:r>
              <a:rPr lang="en-US" sz="4000" b="0" i="0" dirty="0">
                <a:solidFill>
                  <a:srgbClr val="000000"/>
                </a:solidFill>
                <a:effectLst/>
                <a:latin typeface="Tahoma" panose="020B0604030504040204" pitchFamily="34" charset="0"/>
              </a:rPr>
              <a:t>٢٠: ٣</a:t>
            </a:r>
            <a:endParaRPr lang="ar-LB" sz="40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765414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956823-FD33-6644-B14F-E66146E3E4E2}"/>
              </a:ext>
            </a:extLst>
          </p:cNvPr>
          <p:cNvPicPr>
            <a:picLocks noChangeAspect="1"/>
          </p:cNvPicPr>
          <p:nvPr/>
        </p:nvPicPr>
        <p:blipFill>
          <a:blip r:embed="rId5"/>
          <a:stretch>
            <a:fillRect/>
          </a:stretch>
        </p:blipFill>
        <p:spPr>
          <a:xfrm>
            <a:off x="4690291" y="1558610"/>
            <a:ext cx="7094528" cy="5009167"/>
          </a:xfrm>
          <a:prstGeom prst="rect">
            <a:avLst/>
          </a:prstGeom>
        </p:spPr>
      </p:pic>
      <p:sp>
        <p:nvSpPr>
          <p:cNvPr id="18" name="Rectangle 17">
            <a:extLst>
              <a:ext uri="{FF2B5EF4-FFF2-40B4-BE49-F238E27FC236}">
                <a16:creationId xmlns:a16="http://schemas.microsoft.com/office/drawing/2014/main" id="{DA6F6DF2-A798-5A42-BCE5-B2B2937DA8AB}"/>
              </a:ext>
            </a:extLst>
          </p:cNvPr>
          <p:cNvSpPr/>
          <p:nvPr/>
        </p:nvSpPr>
        <p:spPr>
          <a:xfrm>
            <a:off x="-326951" y="1878995"/>
            <a:ext cx="5805370" cy="2431435"/>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8000" b="1" dirty="0">
                <a:ln/>
                <a:solidFill>
                  <a:srgbClr val="00B050"/>
                </a:solidFill>
                <a:latin typeface="Tahoma" panose="020B0604030504040204" pitchFamily="34" charset="0"/>
                <a:ea typeface="Tahoma" panose="020B0604030504040204" pitchFamily="34" charset="0"/>
              </a:rPr>
              <a:t>ترنيمة:</a:t>
            </a:r>
          </a:p>
          <a:p>
            <a:pPr algn="ctr"/>
            <a:r>
              <a:rPr lang="ar-LB" sz="7200" b="0" i="0" dirty="0">
                <a:solidFill>
                  <a:srgbClr val="7030A0"/>
                </a:solidFill>
                <a:effectLst/>
                <a:latin typeface="Tahoma" panose="020B0604030504040204" pitchFamily="34" charset="0"/>
              </a:rPr>
              <a:t>حبك بحير </a:t>
            </a:r>
            <a:endParaRPr lang="en-US" sz="7200" dirty="0">
              <a:ln/>
              <a:solidFill>
                <a:srgbClr val="7030A0"/>
              </a:solidFill>
              <a:latin typeface="Tahoma" panose="020B0604030504040204" pitchFamily="34" charset="0"/>
              <a:ea typeface="Tahoma" panose="020B0604030504040204" pitchFamily="34" charset="0"/>
            </a:endParaRPr>
          </a:p>
        </p:txBody>
      </p:sp>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2" name="7obak be7ayar">
            <a:hlinkClick r:id="" action="ppaction://media"/>
            <a:extLst>
              <a:ext uri="{FF2B5EF4-FFF2-40B4-BE49-F238E27FC236}">
                <a16:creationId xmlns:a16="http://schemas.microsoft.com/office/drawing/2014/main" id="{3D8DFE30-9312-45B3-B367-D76D1B5217F7}"/>
              </a:ext>
            </a:extLst>
          </p:cNvPr>
          <p:cNvPicPr>
            <a:picLocks noChangeAspect="1"/>
          </p:cNvPicPr>
          <p:nvPr>
            <a:audioFile r:link="rId1"/>
            <p:extLst>
              <p:ext uri="{DAA4B4D4-6D71-4841-9C94-3DE7FCFB9230}">
                <p14:media xmlns:p14="http://schemas.microsoft.com/office/powerpoint/2010/main" r:embed="rId2">
                  <p14:trim end="19146"/>
                </p14:media>
              </p:ext>
            </p:extLst>
          </p:nvPr>
        </p:nvPicPr>
        <p:blipFill>
          <a:blip r:embed="rId6"/>
          <a:stretch>
            <a:fillRect/>
          </a:stretch>
        </p:blipFill>
        <p:spPr>
          <a:xfrm>
            <a:off x="10685497" y="651853"/>
            <a:ext cx="609600" cy="609600"/>
          </a:xfrm>
          <a:prstGeom prst="rect">
            <a:avLst/>
          </a:prstGeom>
        </p:spPr>
      </p:pic>
    </p:spTree>
    <p:extLst>
      <p:ext uri="{BB962C8B-B14F-4D97-AF65-F5344CB8AC3E}">
        <p14:creationId xmlns:p14="http://schemas.microsoft.com/office/powerpoint/2010/main" val="4272457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69128" y="549685"/>
            <a:ext cx="11012709" cy="1754326"/>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٥</a:t>
            </a:r>
            <a:r>
              <a:rPr lang="ar-LB" sz="5400" b="1" dirty="0">
                <a:solidFill>
                  <a:srgbClr val="002060"/>
                </a:solidFill>
              </a:rPr>
              <a:t> -</a:t>
            </a:r>
            <a:r>
              <a:rPr lang="en-US" sz="5400" b="1" dirty="0">
                <a:solidFill>
                  <a:srgbClr val="002060"/>
                </a:solidFill>
              </a:rPr>
              <a:t> </a:t>
            </a:r>
            <a:r>
              <a:rPr lang="ar-LB" sz="5400" b="0" i="0" u="none" strike="noStrike" dirty="0">
                <a:solidFill>
                  <a:srgbClr val="002060"/>
                </a:solidFill>
                <a:effectLst/>
                <a:latin typeface="Arial" panose="020B0604020202020204" pitchFamily="34" charset="0"/>
              </a:rPr>
              <a:t>أين توجد الآية التالية: "</a:t>
            </a:r>
            <a:r>
              <a:rPr lang="ar-LB" sz="5400" b="1" i="0" u="none" strike="noStrike" dirty="0">
                <a:solidFill>
                  <a:srgbClr val="002060"/>
                </a:solidFill>
                <a:effectLst/>
                <a:latin typeface="Arial" panose="020B0604020202020204" pitchFamily="34" charset="0"/>
              </a:rPr>
              <a:t>أَيُّهَا الأَوْلاَدُ، أَطِيعُوا وَالِدِيكُمْ فِي كُلِّ شَيْءٍ لأَنَّ هذَا مَرْضِيٌّ فِي الرَّبِّ."</a:t>
            </a:r>
            <a:endParaRPr lang="ar-LB" sz="5400" b="0"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4095147" y="2513111"/>
            <a:ext cx="7386690" cy="3594638"/>
          </a:xfrm>
          <a:prstGeom prst="rect">
            <a:avLst/>
          </a:prstGeom>
          <a:noFill/>
        </p:spPr>
        <p:txBody>
          <a:bodyPr wrap="square" rtlCol="0">
            <a:spAutoFit/>
          </a:bodyPr>
          <a:lstStyle/>
          <a:p>
            <a:pPr marL="571500" indent="-571500" algn="r" rtl="1" fontAlgn="base">
              <a:lnSpc>
                <a:spcPct val="200000"/>
              </a:lnSpc>
              <a:spcBef>
                <a:spcPts val="0"/>
              </a:spcBef>
              <a:spcAft>
                <a:spcPts val="0"/>
              </a:spcAft>
              <a:buFont typeface="Wingdings" panose="05000000000000000000" pitchFamily="2" charset="2"/>
              <a:buChar char="ü"/>
            </a:pPr>
            <a:r>
              <a:rPr lang="ar-LB" sz="4000" b="0" i="0" u="none" strike="noStrike" dirty="0">
                <a:effectLst/>
                <a:latin typeface="Arial" panose="020B0604020202020204" pitchFamily="34" charset="0"/>
              </a:rPr>
              <a:t> </a:t>
            </a:r>
            <a:r>
              <a:rPr lang="ar-LB" sz="4000" b="0" i="0" u="none" strike="noStrike" dirty="0">
                <a:solidFill>
                  <a:srgbClr val="000000"/>
                </a:solidFill>
                <a:effectLst/>
                <a:latin typeface="Arial" panose="020B0604020202020204" pitchFamily="34" charset="0"/>
              </a:rPr>
              <a:t> </a:t>
            </a:r>
            <a:r>
              <a:rPr lang="ar-LB" sz="4000" b="0" i="0" u="none" strike="noStrike" dirty="0">
                <a:solidFill>
                  <a:srgbClr val="00B050"/>
                </a:solidFill>
                <a:effectLst/>
                <a:latin typeface="Arial" panose="020B0604020202020204" pitchFamily="34" charset="0"/>
              </a:rPr>
              <a:t>كولوسي</a:t>
            </a:r>
            <a:r>
              <a:rPr lang="en-US" sz="4000" b="0" i="0" dirty="0">
                <a:solidFill>
                  <a:srgbClr val="00B050"/>
                </a:solidFill>
                <a:effectLst/>
                <a:latin typeface="Tahoma" panose="020B0604030504040204" pitchFamily="34" charset="0"/>
              </a:rPr>
              <a:t>٣ :٢٠ </a:t>
            </a:r>
            <a:endParaRPr lang="ar-LB" sz="4000" b="0" i="0" u="none" strike="noStrike" dirty="0">
              <a:solidFill>
                <a:srgbClr val="00B050"/>
              </a:solidFill>
              <a:effectLst/>
              <a:latin typeface="Arial" panose="020B0604020202020204" pitchFamily="34" charset="0"/>
            </a:endParaRPr>
          </a:p>
          <a:p>
            <a:pPr marL="571500" indent="-571500" algn="r" rtl="1" fontAlgn="base">
              <a:lnSpc>
                <a:spcPct val="200000"/>
              </a:lnSpc>
              <a:spcBef>
                <a:spcPts val="0"/>
              </a:spcBef>
              <a:spcAft>
                <a:spcPts val="0"/>
              </a:spcAft>
              <a:buFont typeface="Wingdings" panose="05000000000000000000" pitchFamily="2" charset="2"/>
              <a:buChar char="q"/>
            </a:pPr>
            <a:r>
              <a:rPr lang="ar-LB" sz="4000" b="0" i="0" u="none" strike="noStrike" dirty="0">
                <a:solidFill>
                  <a:srgbClr val="000000"/>
                </a:solidFill>
                <a:effectLst/>
                <a:latin typeface="Arial" panose="020B0604020202020204" pitchFamily="34" charset="0"/>
              </a:rPr>
              <a:t>1كورنثوس </a:t>
            </a:r>
            <a:r>
              <a:rPr lang="en-US" sz="4000" b="0" i="0" dirty="0">
                <a:solidFill>
                  <a:srgbClr val="000000"/>
                </a:solidFill>
                <a:effectLst/>
                <a:latin typeface="Tahoma" panose="020B0604030504040204" pitchFamily="34" charset="0"/>
              </a:rPr>
              <a:t>٣: ٢٠</a:t>
            </a:r>
            <a:endParaRPr lang="ar-LB" sz="4000" b="0" i="0" u="none" strike="noStrike" dirty="0">
              <a:solidFill>
                <a:srgbClr val="000000"/>
              </a:solidFill>
              <a:effectLst/>
              <a:latin typeface="Arial" panose="020B0604020202020204" pitchFamily="34" charset="0"/>
            </a:endParaRPr>
          </a:p>
          <a:p>
            <a:pPr marL="571500" indent="-571500" algn="r" rtl="1" fontAlgn="base">
              <a:lnSpc>
                <a:spcPct val="200000"/>
              </a:lnSpc>
              <a:spcBef>
                <a:spcPts val="0"/>
              </a:spcBef>
              <a:spcAft>
                <a:spcPts val="0"/>
              </a:spcAft>
              <a:buFont typeface="Wingdings" panose="05000000000000000000" pitchFamily="2" charset="2"/>
              <a:buChar char="q"/>
            </a:pPr>
            <a:r>
              <a:rPr lang="ar-LB" sz="4000" b="0" i="0" u="none" strike="noStrike" dirty="0">
                <a:solidFill>
                  <a:srgbClr val="000000"/>
                </a:solidFill>
                <a:effectLst/>
                <a:latin typeface="Arial" panose="020B0604020202020204" pitchFamily="34" charset="0"/>
              </a:rPr>
              <a:t>كولوسي </a:t>
            </a:r>
            <a:r>
              <a:rPr lang="en-US" sz="4000" b="0" i="0" dirty="0">
                <a:solidFill>
                  <a:srgbClr val="000000"/>
                </a:solidFill>
                <a:effectLst/>
                <a:latin typeface="Tahoma" panose="020B0604030504040204" pitchFamily="34" charset="0"/>
              </a:rPr>
              <a:t>٢٠: ٣</a:t>
            </a:r>
            <a:endParaRPr lang="ar-LB" sz="4000" b="0" i="0" u="none" strike="noStrike"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409421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589645" y="646961"/>
            <a:ext cx="11012709" cy="923330"/>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٦</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أين اعتمد يسوع؟ وما هو مفهوم المعموديَّة؟</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025190" y="2004427"/>
            <a:ext cx="10577164" cy="3944862"/>
          </a:xfrm>
          <a:prstGeom prst="rect">
            <a:avLst/>
          </a:prstGeom>
          <a:noFill/>
        </p:spPr>
        <p:txBody>
          <a:bodyPr wrap="square" rtlCol="0">
            <a:spAutoFit/>
          </a:bodyPr>
          <a:lstStyle/>
          <a:p>
            <a:pPr marL="285750" indent="-285750" algn="r" rtl="1" fontAlgn="base">
              <a:lnSpc>
                <a:spcPct val="200000"/>
              </a:lnSpc>
              <a:spcBef>
                <a:spcPts val="0"/>
              </a:spcBef>
              <a:spcAft>
                <a:spcPts val="0"/>
              </a:spcAft>
              <a:buFont typeface="Wingdings" panose="05000000000000000000" pitchFamily="2" charset="2"/>
              <a:buChar char="q"/>
            </a:pPr>
            <a:r>
              <a:rPr lang="en-US" sz="4400" b="0" i="0" u="none" strike="noStrike" dirty="0">
                <a:effectLst/>
                <a:latin typeface="Arial" panose="020B0604020202020204" pitchFamily="34" charset="0"/>
              </a:rPr>
              <a:t> </a:t>
            </a:r>
            <a:r>
              <a:rPr lang="ar-LB" sz="4400" b="0" i="0" u="none" strike="noStrike" dirty="0">
                <a:effectLst/>
                <a:latin typeface="Arial" panose="020B0604020202020204" pitchFamily="34" charset="0"/>
              </a:rPr>
              <a:t>في البحر الأسود – المعموديَّة هي التغطيس في الماء</a:t>
            </a:r>
          </a:p>
          <a:p>
            <a:pPr marL="285750" indent="-285750" algn="r" rtl="1" fontAlgn="base">
              <a:lnSpc>
                <a:spcPct val="200000"/>
              </a:lnSpc>
              <a:spcBef>
                <a:spcPts val="0"/>
              </a:spcBef>
              <a:spcAft>
                <a:spcPts val="0"/>
              </a:spcAft>
              <a:buFont typeface="Wingdings" panose="05000000000000000000" pitchFamily="2" charset="2"/>
              <a:buChar char="q"/>
            </a:pPr>
            <a:r>
              <a:rPr lang="en-US" sz="4400" b="0" i="0" u="none" strike="noStrike" dirty="0">
                <a:effectLst/>
                <a:latin typeface="Arial" panose="020B0604020202020204" pitchFamily="34" charset="0"/>
              </a:rPr>
              <a:t> </a:t>
            </a:r>
            <a:r>
              <a:rPr lang="ar-LB" sz="4400" b="0" i="0" u="none" strike="noStrike" dirty="0">
                <a:effectLst/>
                <a:latin typeface="Arial" panose="020B0604020202020204" pitchFamily="34" charset="0"/>
              </a:rPr>
              <a:t>في نهر الأردن – تعهُّد بالموت والقيامة مع المسيح</a:t>
            </a:r>
          </a:p>
          <a:p>
            <a:pPr marL="285750" indent="-285750" algn="r" rtl="1" fontAlgn="base">
              <a:lnSpc>
                <a:spcPct val="200000"/>
              </a:lnSpc>
              <a:spcBef>
                <a:spcPts val="0"/>
              </a:spcBef>
              <a:spcAft>
                <a:spcPts val="0"/>
              </a:spcAft>
              <a:buFont typeface="Wingdings" panose="05000000000000000000" pitchFamily="2" charset="2"/>
              <a:buChar char="q"/>
            </a:pPr>
            <a:r>
              <a:rPr lang="en-US" sz="4400" b="0" i="0" u="none" strike="noStrike" dirty="0">
                <a:effectLst/>
                <a:latin typeface="Arial" panose="020B0604020202020204" pitchFamily="34" charset="0"/>
              </a:rPr>
              <a:t> </a:t>
            </a:r>
            <a:r>
              <a:rPr lang="ar-LB" sz="4400" b="0" i="0" u="none" strike="noStrike" dirty="0">
                <a:effectLst/>
                <a:latin typeface="Arial" panose="020B0604020202020204" pitchFamily="34" charset="0"/>
              </a:rPr>
              <a:t>في نهر الفرات – التمثُّل بمعموديَّة يسوع</a:t>
            </a:r>
          </a:p>
        </p:txBody>
      </p:sp>
    </p:spTree>
    <p:extLst>
      <p:ext uri="{BB962C8B-B14F-4D97-AF65-F5344CB8AC3E}">
        <p14:creationId xmlns:p14="http://schemas.microsoft.com/office/powerpoint/2010/main" val="18094354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589645" y="646961"/>
            <a:ext cx="11012709" cy="923330"/>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٦</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أين اعتمد يسوع؟ وما هو مفهوم المعموديَّة؟</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025190" y="2004427"/>
            <a:ext cx="10577164" cy="3944862"/>
          </a:xfrm>
          <a:prstGeom prst="rect">
            <a:avLst/>
          </a:prstGeom>
          <a:noFill/>
        </p:spPr>
        <p:txBody>
          <a:bodyPr wrap="square" rtlCol="0">
            <a:spAutoFit/>
          </a:bodyPr>
          <a:lstStyle/>
          <a:p>
            <a:pPr marL="285750" indent="-285750" algn="r" rtl="1" fontAlgn="base">
              <a:lnSpc>
                <a:spcPct val="200000"/>
              </a:lnSpc>
              <a:spcBef>
                <a:spcPts val="0"/>
              </a:spcBef>
              <a:spcAft>
                <a:spcPts val="0"/>
              </a:spcAft>
              <a:buFont typeface="Wingdings" panose="05000000000000000000" pitchFamily="2" charset="2"/>
              <a:buChar char="q"/>
            </a:pPr>
            <a:r>
              <a:rPr lang="en-US" sz="4400" b="0" i="0" u="none" strike="noStrike" dirty="0">
                <a:effectLst/>
                <a:latin typeface="Arial" panose="020B0604020202020204" pitchFamily="34" charset="0"/>
              </a:rPr>
              <a:t> </a:t>
            </a:r>
            <a:r>
              <a:rPr lang="ar-LB" sz="4400" b="0" i="0" u="none" strike="noStrike" dirty="0">
                <a:effectLst/>
                <a:latin typeface="Arial" panose="020B0604020202020204" pitchFamily="34" charset="0"/>
              </a:rPr>
              <a:t>في البحر الأسود – المعموديَّة هي التغطيس في الماء</a:t>
            </a:r>
          </a:p>
          <a:p>
            <a:pPr marL="571500" indent="-571500" algn="r" rtl="1" fontAlgn="base">
              <a:lnSpc>
                <a:spcPct val="200000"/>
              </a:lnSpc>
              <a:spcBef>
                <a:spcPts val="0"/>
              </a:spcBef>
              <a:spcAft>
                <a:spcPts val="0"/>
              </a:spcAft>
              <a:buFont typeface="Wingdings" panose="05000000000000000000" pitchFamily="2" charset="2"/>
              <a:buChar char="ü"/>
            </a:pPr>
            <a:r>
              <a:rPr lang="en-US" sz="4400" b="0" i="0" u="none" strike="noStrike" dirty="0">
                <a:solidFill>
                  <a:srgbClr val="00B050"/>
                </a:solidFill>
                <a:effectLst/>
                <a:latin typeface="Arial" panose="020B0604020202020204" pitchFamily="34" charset="0"/>
              </a:rPr>
              <a:t> </a:t>
            </a:r>
            <a:r>
              <a:rPr lang="ar-LB" sz="4400" b="0" i="0" u="none" strike="noStrike" dirty="0">
                <a:solidFill>
                  <a:srgbClr val="00B050"/>
                </a:solidFill>
                <a:effectLst/>
                <a:latin typeface="Arial" panose="020B0604020202020204" pitchFamily="34" charset="0"/>
              </a:rPr>
              <a:t>في نهر الأردن – تعهُّد بالموت والقيامة مع المسيح</a:t>
            </a:r>
          </a:p>
          <a:p>
            <a:pPr marL="285750" indent="-285750" algn="r" rtl="1" fontAlgn="base">
              <a:lnSpc>
                <a:spcPct val="200000"/>
              </a:lnSpc>
              <a:spcBef>
                <a:spcPts val="0"/>
              </a:spcBef>
              <a:spcAft>
                <a:spcPts val="0"/>
              </a:spcAft>
              <a:buFont typeface="Wingdings" panose="05000000000000000000" pitchFamily="2" charset="2"/>
              <a:buChar char="q"/>
            </a:pPr>
            <a:r>
              <a:rPr lang="en-US" sz="4400" b="0" i="0" u="none" strike="noStrike" dirty="0">
                <a:effectLst/>
                <a:latin typeface="Arial" panose="020B0604020202020204" pitchFamily="34" charset="0"/>
              </a:rPr>
              <a:t> </a:t>
            </a:r>
            <a:r>
              <a:rPr lang="ar-LB" sz="4400" b="0" i="0" u="none" strike="noStrike" dirty="0">
                <a:effectLst/>
                <a:latin typeface="Arial" panose="020B0604020202020204" pitchFamily="34" charset="0"/>
              </a:rPr>
              <a:t>في نهر الفرات – التمثُّل بمعموديَّة يسوع</a:t>
            </a:r>
          </a:p>
        </p:txBody>
      </p:sp>
    </p:spTree>
    <p:extLst>
      <p:ext uri="{BB962C8B-B14F-4D97-AF65-F5344CB8AC3E}">
        <p14:creationId xmlns:p14="http://schemas.microsoft.com/office/powerpoint/2010/main" val="4226234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219144" y="608713"/>
            <a:ext cx="11473732" cy="1446550"/>
          </a:xfrm>
          <a:prstGeom prst="rect">
            <a:avLst/>
          </a:prstGeom>
        </p:spPr>
        <p:txBody>
          <a:bodyPr wrap="square">
            <a:spAutoFit/>
          </a:bodyPr>
          <a:lstStyle/>
          <a:p>
            <a:pPr algn="r" rtl="1">
              <a:spcBef>
                <a:spcPts val="0"/>
              </a:spcBef>
              <a:spcAft>
                <a:spcPts val="0"/>
              </a:spcAft>
            </a:pPr>
            <a:r>
              <a:rPr lang="en-US" sz="4400" b="1" i="0" dirty="0">
                <a:solidFill>
                  <a:srgbClr val="002060"/>
                </a:solidFill>
                <a:effectLst/>
                <a:latin typeface="Tahoma" panose="020B0604030504040204" pitchFamily="34" charset="0"/>
              </a:rPr>
              <a:t>٧</a:t>
            </a:r>
            <a:r>
              <a:rPr lang="ar-LB" sz="4400" b="1" dirty="0">
                <a:solidFill>
                  <a:srgbClr val="002060"/>
                </a:solidFill>
              </a:rPr>
              <a:t> -</a:t>
            </a:r>
            <a:r>
              <a:rPr lang="en-US" sz="4400" b="1" dirty="0">
                <a:solidFill>
                  <a:srgbClr val="002060"/>
                </a:solidFill>
              </a:rPr>
              <a:t> </a:t>
            </a:r>
            <a:r>
              <a:rPr lang="ar-LB" sz="4400" b="1" i="0" u="none" strike="noStrike" dirty="0">
                <a:solidFill>
                  <a:srgbClr val="002060"/>
                </a:solidFill>
                <a:effectLst/>
                <a:latin typeface="Arial" panose="020B0604020202020204" pitchFamily="34" charset="0"/>
              </a:rPr>
              <a:t>أكمل كلمات الآية التالية: البسوا ----- (</a:t>
            </a:r>
            <a:r>
              <a:rPr lang="en-US" sz="4400" b="1" dirty="0">
                <a:solidFill>
                  <a:srgbClr val="002060"/>
                </a:solidFill>
              </a:rPr>
              <a:t>١</a:t>
            </a:r>
            <a:r>
              <a:rPr lang="ar-LB" sz="4400" b="1" i="0" u="none" strike="noStrike" dirty="0">
                <a:solidFill>
                  <a:srgbClr val="002060"/>
                </a:solidFill>
                <a:effectLst/>
                <a:latin typeface="Arial" panose="020B0604020202020204" pitchFamily="34" charset="0"/>
              </a:rPr>
              <a:t>) الله الكامل لكي تقدِروا أن ------ (</a:t>
            </a:r>
            <a:r>
              <a:rPr lang="en-US" sz="4400" b="1" dirty="0">
                <a:solidFill>
                  <a:srgbClr val="002060"/>
                </a:solidFill>
              </a:rPr>
              <a:t>٢</a:t>
            </a:r>
            <a:r>
              <a:rPr lang="ar-LB" sz="4400" b="1" i="0" u="none" strike="noStrike" dirty="0">
                <a:solidFill>
                  <a:srgbClr val="002060"/>
                </a:solidFill>
                <a:effectLst/>
                <a:latin typeface="Arial" panose="020B0604020202020204" pitchFamily="34" charset="0"/>
              </a:rPr>
              <a:t>) ضِد مَكايِدِ ----- (</a:t>
            </a:r>
            <a:r>
              <a:rPr lang="en-US" sz="4400" b="1" dirty="0">
                <a:solidFill>
                  <a:srgbClr val="002060"/>
                </a:solidFill>
              </a:rPr>
              <a:t>٣</a:t>
            </a:r>
            <a:r>
              <a:rPr lang="ar-LB" sz="4400" b="1" i="0" u="none" strike="noStrike" dirty="0">
                <a:solidFill>
                  <a:srgbClr val="002060"/>
                </a:solidFill>
                <a:effectLst/>
                <a:latin typeface="Arial" panose="020B0604020202020204" pitchFamily="34" charset="0"/>
              </a:rPr>
              <a:t>) (أفسس </a:t>
            </a:r>
            <a:r>
              <a:rPr lang="en-US" sz="4400" b="1" i="0" dirty="0">
                <a:solidFill>
                  <a:srgbClr val="002060"/>
                </a:solidFill>
                <a:effectLst/>
                <a:latin typeface="Tahoma" panose="020B0604030504040204" pitchFamily="34" charset="0"/>
              </a:rPr>
              <a:t>٦:١١</a:t>
            </a:r>
            <a:r>
              <a:rPr lang="ar-LB" sz="4400" b="1" i="0" u="none" strike="noStrike" dirty="0">
                <a:solidFill>
                  <a:srgbClr val="002060"/>
                </a:solidFill>
                <a:effectLst/>
                <a:latin typeface="Arial" panose="020B0604020202020204" pitchFamily="34" charset="0"/>
              </a:rPr>
              <a:t>).</a:t>
            </a:r>
            <a:endParaRPr lang="ar-LB" sz="4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905485" y="2463853"/>
            <a:ext cx="10577164" cy="3594638"/>
          </a:xfrm>
          <a:prstGeom prst="rect">
            <a:avLst/>
          </a:prstGeom>
          <a:noFill/>
        </p:spPr>
        <p:txBody>
          <a:bodyPr wrap="square" rtlCol="0">
            <a:spAutoFit/>
          </a:bodyPr>
          <a:lstStyle/>
          <a:p>
            <a:pPr algn="r" rtl="1" fontAlgn="base">
              <a:lnSpc>
                <a:spcPct val="200000"/>
              </a:lnSpc>
              <a:spcBef>
                <a:spcPts val="0"/>
              </a:spcBef>
              <a:spcAft>
                <a:spcPts val="0"/>
              </a:spcAft>
            </a:pPr>
            <a:r>
              <a:rPr lang="ar-LB" sz="4000" b="1" i="0" u="none" strike="noStrike" dirty="0">
                <a:effectLst/>
                <a:latin typeface="Arial" panose="020B0604020202020204" pitchFamily="34" charset="0"/>
              </a:rPr>
              <a:t>(</a:t>
            </a:r>
            <a:r>
              <a:rPr lang="en-US" sz="4000" b="1" dirty="0"/>
              <a:t>١</a:t>
            </a:r>
            <a:r>
              <a:rPr lang="ar-LB" sz="4000" b="1" i="0" u="none" strike="noStrike" dirty="0">
                <a:effectLst/>
                <a:latin typeface="Arial" panose="020B0604020202020204" pitchFamily="34" charset="0"/>
              </a:rPr>
              <a:t>) </a:t>
            </a:r>
            <a:r>
              <a:rPr lang="ar-LB" sz="4000" b="0" i="0" u="none" strike="noStrike" dirty="0">
                <a:effectLst/>
                <a:latin typeface="Arial" panose="020B0604020202020204" pitchFamily="34" charset="0"/>
              </a:rPr>
              <a:t>سلاح - نور - قوة - روح</a:t>
            </a:r>
            <a:endParaRPr lang="ar-LB" sz="4000" b="0" i="0" u="none" strike="noStrike" dirty="0">
              <a:effectLst/>
              <a:latin typeface="Noto Sans Symbols"/>
            </a:endParaRPr>
          </a:p>
          <a:p>
            <a:pPr algn="r" rtl="1" fontAlgn="base">
              <a:lnSpc>
                <a:spcPct val="200000"/>
              </a:lnSpc>
              <a:spcBef>
                <a:spcPts val="0"/>
              </a:spcBef>
              <a:spcAft>
                <a:spcPts val="0"/>
              </a:spcAft>
            </a:pPr>
            <a:r>
              <a:rPr lang="ar-LB" sz="4000" b="1" i="0" u="none" strike="noStrike" dirty="0">
                <a:effectLst/>
                <a:latin typeface="Arial" panose="020B0604020202020204" pitchFamily="34" charset="0"/>
              </a:rPr>
              <a:t>(</a:t>
            </a:r>
            <a:r>
              <a:rPr lang="en-US" sz="4000" b="1" dirty="0"/>
              <a:t>٢</a:t>
            </a:r>
            <a:r>
              <a:rPr lang="ar-LB" sz="4000" b="1" i="0" u="none" strike="noStrike" dirty="0">
                <a:effectLst/>
                <a:latin typeface="Arial" panose="020B0604020202020204" pitchFamily="34" charset="0"/>
              </a:rPr>
              <a:t>) </a:t>
            </a:r>
            <a:r>
              <a:rPr lang="ar-LB" sz="4000" b="0" i="0" u="none" strike="noStrike" dirty="0">
                <a:effectLst/>
                <a:latin typeface="Arial" panose="020B0604020202020204" pitchFamily="34" charset="0"/>
              </a:rPr>
              <a:t>تنموا - تنسوا - تثبتوا - تعملوا</a:t>
            </a:r>
            <a:endParaRPr lang="ar-LB" sz="4000" b="0" i="0" u="none" strike="noStrike" dirty="0">
              <a:effectLst/>
              <a:latin typeface="Noto Sans Symbols"/>
            </a:endParaRPr>
          </a:p>
          <a:p>
            <a:pPr algn="r" rtl="1" fontAlgn="base">
              <a:lnSpc>
                <a:spcPct val="200000"/>
              </a:lnSpc>
              <a:spcBef>
                <a:spcPts val="0"/>
              </a:spcBef>
              <a:spcAft>
                <a:spcPts val="0"/>
              </a:spcAft>
            </a:pPr>
            <a:r>
              <a:rPr lang="ar-LB" sz="4000" b="1" i="0" u="none" strike="noStrike" dirty="0">
                <a:effectLst/>
                <a:latin typeface="Arial" panose="020B0604020202020204" pitchFamily="34" charset="0"/>
              </a:rPr>
              <a:t>(</a:t>
            </a:r>
            <a:r>
              <a:rPr lang="en-US" sz="4000" b="1" dirty="0"/>
              <a:t>٣</a:t>
            </a:r>
            <a:r>
              <a:rPr lang="ar-LB" sz="4000" b="1" i="0" u="none" strike="noStrike" dirty="0">
                <a:effectLst/>
                <a:latin typeface="Arial" panose="020B0604020202020204" pitchFamily="34" charset="0"/>
              </a:rPr>
              <a:t>) </a:t>
            </a:r>
            <a:r>
              <a:rPr lang="ar-LB" sz="4000" b="0" i="0" u="none" strike="noStrike" dirty="0">
                <a:effectLst/>
                <a:latin typeface="Arial" panose="020B0604020202020204" pitchFamily="34" charset="0"/>
              </a:rPr>
              <a:t>الملاك - الناس - الشيطان - إبليس </a:t>
            </a:r>
            <a:endParaRPr lang="ar-LB" sz="4000" b="0" i="0" u="none" strike="noStrike" dirty="0">
              <a:effectLst/>
              <a:latin typeface="Noto Sans Symbols"/>
            </a:endParaRPr>
          </a:p>
        </p:txBody>
      </p:sp>
    </p:spTree>
    <p:extLst>
      <p:ext uri="{BB962C8B-B14F-4D97-AF65-F5344CB8AC3E}">
        <p14:creationId xmlns:p14="http://schemas.microsoft.com/office/powerpoint/2010/main" val="3613082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219144" y="608713"/>
            <a:ext cx="11473732" cy="1446550"/>
          </a:xfrm>
          <a:prstGeom prst="rect">
            <a:avLst/>
          </a:prstGeom>
        </p:spPr>
        <p:txBody>
          <a:bodyPr wrap="square">
            <a:spAutoFit/>
          </a:bodyPr>
          <a:lstStyle/>
          <a:p>
            <a:pPr algn="r" rtl="1">
              <a:spcBef>
                <a:spcPts val="0"/>
              </a:spcBef>
              <a:spcAft>
                <a:spcPts val="0"/>
              </a:spcAft>
            </a:pPr>
            <a:r>
              <a:rPr lang="en-US" sz="4400" b="1" i="0" dirty="0">
                <a:solidFill>
                  <a:srgbClr val="002060"/>
                </a:solidFill>
                <a:effectLst/>
                <a:latin typeface="Tahoma" panose="020B0604030504040204" pitchFamily="34" charset="0"/>
              </a:rPr>
              <a:t>٧</a:t>
            </a:r>
            <a:r>
              <a:rPr lang="ar-LB" sz="4400" b="1" dirty="0">
                <a:solidFill>
                  <a:srgbClr val="002060"/>
                </a:solidFill>
              </a:rPr>
              <a:t> -</a:t>
            </a:r>
            <a:r>
              <a:rPr lang="en-US" sz="4400" b="1" dirty="0">
                <a:solidFill>
                  <a:srgbClr val="002060"/>
                </a:solidFill>
              </a:rPr>
              <a:t> </a:t>
            </a:r>
            <a:r>
              <a:rPr lang="ar-LB" sz="4400" b="1" i="0" u="none" strike="noStrike" dirty="0">
                <a:solidFill>
                  <a:srgbClr val="002060"/>
                </a:solidFill>
                <a:effectLst/>
                <a:latin typeface="Arial" panose="020B0604020202020204" pitchFamily="34" charset="0"/>
              </a:rPr>
              <a:t>أكمل كلمات الآية التالية: البسوا ----- (</a:t>
            </a:r>
            <a:r>
              <a:rPr lang="en-US" sz="4400" b="1" dirty="0">
                <a:solidFill>
                  <a:srgbClr val="002060"/>
                </a:solidFill>
              </a:rPr>
              <a:t>١</a:t>
            </a:r>
            <a:r>
              <a:rPr lang="ar-LB" sz="4400" b="1" i="0" u="none" strike="noStrike" dirty="0">
                <a:solidFill>
                  <a:srgbClr val="002060"/>
                </a:solidFill>
                <a:effectLst/>
                <a:latin typeface="Arial" panose="020B0604020202020204" pitchFamily="34" charset="0"/>
              </a:rPr>
              <a:t>) الله الكامل لكي تقدِروا أن ------ (</a:t>
            </a:r>
            <a:r>
              <a:rPr lang="en-US" sz="4400" b="1" dirty="0">
                <a:solidFill>
                  <a:srgbClr val="002060"/>
                </a:solidFill>
              </a:rPr>
              <a:t>٢</a:t>
            </a:r>
            <a:r>
              <a:rPr lang="ar-LB" sz="4400" b="1" i="0" u="none" strike="noStrike" dirty="0">
                <a:solidFill>
                  <a:srgbClr val="002060"/>
                </a:solidFill>
                <a:effectLst/>
                <a:latin typeface="Arial" panose="020B0604020202020204" pitchFamily="34" charset="0"/>
              </a:rPr>
              <a:t>) ضِد مَكايِدِ ----- (</a:t>
            </a:r>
            <a:r>
              <a:rPr lang="en-US" sz="4400" b="1" dirty="0">
                <a:solidFill>
                  <a:srgbClr val="002060"/>
                </a:solidFill>
              </a:rPr>
              <a:t>٣</a:t>
            </a:r>
            <a:r>
              <a:rPr lang="ar-LB" sz="4400" b="1" i="0" u="none" strike="noStrike" dirty="0">
                <a:solidFill>
                  <a:srgbClr val="002060"/>
                </a:solidFill>
                <a:effectLst/>
                <a:latin typeface="Arial" panose="020B0604020202020204" pitchFamily="34" charset="0"/>
              </a:rPr>
              <a:t>) (أفسس </a:t>
            </a:r>
            <a:r>
              <a:rPr lang="en-US" sz="4400" b="1" i="0" dirty="0">
                <a:solidFill>
                  <a:srgbClr val="002060"/>
                </a:solidFill>
                <a:effectLst/>
                <a:latin typeface="Tahoma" panose="020B0604030504040204" pitchFamily="34" charset="0"/>
              </a:rPr>
              <a:t>٦:١١</a:t>
            </a:r>
            <a:r>
              <a:rPr lang="ar-LB" sz="4400" b="1" i="0" u="none" strike="noStrike" dirty="0">
                <a:solidFill>
                  <a:srgbClr val="002060"/>
                </a:solidFill>
                <a:effectLst/>
                <a:latin typeface="Arial" panose="020B0604020202020204" pitchFamily="34" charset="0"/>
              </a:rPr>
              <a:t>).</a:t>
            </a:r>
            <a:endParaRPr lang="ar-LB" sz="4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905485" y="2463853"/>
            <a:ext cx="10577164" cy="3594638"/>
          </a:xfrm>
          <a:prstGeom prst="rect">
            <a:avLst/>
          </a:prstGeom>
          <a:noFill/>
        </p:spPr>
        <p:txBody>
          <a:bodyPr wrap="square" rtlCol="0">
            <a:spAutoFit/>
          </a:bodyPr>
          <a:lstStyle/>
          <a:p>
            <a:pPr algn="r" rtl="1" fontAlgn="base">
              <a:lnSpc>
                <a:spcPct val="200000"/>
              </a:lnSpc>
              <a:spcBef>
                <a:spcPts val="0"/>
              </a:spcBef>
              <a:spcAft>
                <a:spcPts val="0"/>
              </a:spcAft>
            </a:pPr>
            <a:r>
              <a:rPr lang="ar-LB" sz="4000" b="1" i="0" u="none" strike="noStrike" dirty="0">
                <a:effectLst/>
                <a:latin typeface="Arial" panose="020B0604020202020204" pitchFamily="34" charset="0"/>
              </a:rPr>
              <a:t>(</a:t>
            </a:r>
            <a:r>
              <a:rPr lang="en-US" sz="4000" b="1" dirty="0"/>
              <a:t>١</a:t>
            </a:r>
            <a:r>
              <a:rPr lang="ar-LB" sz="4000" b="1" i="0" u="none" strike="noStrike" dirty="0">
                <a:effectLst/>
                <a:latin typeface="Arial" panose="020B0604020202020204" pitchFamily="34" charset="0"/>
              </a:rPr>
              <a:t>) </a:t>
            </a:r>
            <a:r>
              <a:rPr lang="ar-LB" sz="4000" b="0" i="0" u="none" strike="noStrike" dirty="0">
                <a:solidFill>
                  <a:srgbClr val="00B050"/>
                </a:solidFill>
                <a:effectLst/>
                <a:latin typeface="Arial" panose="020B0604020202020204" pitchFamily="34" charset="0"/>
              </a:rPr>
              <a:t>سلاح</a:t>
            </a:r>
            <a:r>
              <a:rPr lang="ar-LB" sz="4000" b="0" i="0" u="none" strike="noStrike" dirty="0">
                <a:effectLst/>
                <a:latin typeface="Arial" panose="020B0604020202020204" pitchFamily="34" charset="0"/>
              </a:rPr>
              <a:t> - نور - قوة - روح</a:t>
            </a:r>
            <a:endParaRPr lang="ar-LB" sz="4000" b="0" i="0" u="none" strike="noStrike" dirty="0">
              <a:effectLst/>
              <a:latin typeface="Noto Sans Symbols"/>
            </a:endParaRPr>
          </a:p>
          <a:p>
            <a:pPr algn="r" rtl="1" fontAlgn="base">
              <a:lnSpc>
                <a:spcPct val="200000"/>
              </a:lnSpc>
              <a:spcBef>
                <a:spcPts val="0"/>
              </a:spcBef>
              <a:spcAft>
                <a:spcPts val="0"/>
              </a:spcAft>
            </a:pPr>
            <a:r>
              <a:rPr lang="ar-LB" sz="4000" b="1" i="0" u="none" strike="noStrike" dirty="0">
                <a:effectLst/>
                <a:latin typeface="Arial" panose="020B0604020202020204" pitchFamily="34" charset="0"/>
              </a:rPr>
              <a:t>(</a:t>
            </a:r>
            <a:r>
              <a:rPr lang="en-US" sz="4000" b="1" dirty="0"/>
              <a:t>٢</a:t>
            </a:r>
            <a:r>
              <a:rPr lang="ar-LB" sz="4000" b="1" i="0" u="none" strike="noStrike" dirty="0">
                <a:effectLst/>
                <a:latin typeface="Arial" panose="020B0604020202020204" pitchFamily="34" charset="0"/>
              </a:rPr>
              <a:t>) </a:t>
            </a:r>
            <a:r>
              <a:rPr lang="ar-LB" sz="4000" b="0" i="0" u="none" strike="noStrike" dirty="0">
                <a:effectLst/>
                <a:latin typeface="Arial" panose="020B0604020202020204" pitchFamily="34" charset="0"/>
              </a:rPr>
              <a:t>تنموا - تنسوا - </a:t>
            </a:r>
            <a:r>
              <a:rPr lang="ar-LB" sz="4000" b="0" i="0" u="none" strike="noStrike" dirty="0">
                <a:solidFill>
                  <a:srgbClr val="00B050"/>
                </a:solidFill>
                <a:effectLst/>
                <a:latin typeface="Arial" panose="020B0604020202020204" pitchFamily="34" charset="0"/>
              </a:rPr>
              <a:t>تثبتوا</a:t>
            </a:r>
            <a:r>
              <a:rPr lang="ar-LB" sz="4000" b="0" i="0" u="none" strike="noStrike" dirty="0">
                <a:effectLst/>
                <a:latin typeface="Arial" panose="020B0604020202020204" pitchFamily="34" charset="0"/>
              </a:rPr>
              <a:t> - تعملوا</a:t>
            </a:r>
            <a:endParaRPr lang="ar-LB" sz="4000" b="0" i="0" u="none" strike="noStrike" dirty="0">
              <a:effectLst/>
              <a:latin typeface="Noto Sans Symbols"/>
            </a:endParaRPr>
          </a:p>
          <a:p>
            <a:pPr algn="r" rtl="1" fontAlgn="base">
              <a:lnSpc>
                <a:spcPct val="200000"/>
              </a:lnSpc>
              <a:spcBef>
                <a:spcPts val="0"/>
              </a:spcBef>
              <a:spcAft>
                <a:spcPts val="0"/>
              </a:spcAft>
            </a:pPr>
            <a:r>
              <a:rPr lang="ar-LB" sz="4000" b="1" i="0" u="none" strike="noStrike" dirty="0">
                <a:effectLst/>
                <a:latin typeface="Arial" panose="020B0604020202020204" pitchFamily="34" charset="0"/>
              </a:rPr>
              <a:t>(</a:t>
            </a:r>
            <a:r>
              <a:rPr lang="en-US" sz="4000" b="1" dirty="0"/>
              <a:t>٣</a:t>
            </a:r>
            <a:r>
              <a:rPr lang="ar-LB" sz="4000" b="1" i="0" u="none" strike="noStrike" dirty="0">
                <a:effectLst/>
                <a:latin typeface="Arial" panose="020B0604020202020204" pitchFamily="34" charset="0"/>
              </a:rPr>
              <a:t>) </a:t>
            </a:r>
            <a:r>
              <a:rPr lang="ar-LB" sz="4000" b="0" i="0" u="none" strike="noStrike" dirty="0">
                <a:effectLst/>
                <a:latin typeface="Arial" panose="020B0604020202020204" pitchFamily="34" charset="0"/>
              </a:rPr>
              <a:t>الملاك - الناس - الشيطان - </a:t>
            </a:r>
            <a:r>
              <a:rPr lang="ar-LB" sz="4000" b="0" i="0" u="none" strike="noStrike" dirty="0">
                <a:solidFill>
                  <a:srgbClr val="00B050"/>
                </a:solidFill>
                <a:effectLst/>
                <a:latin typeface="Arial" panose="020B0604020202020204" pitchFamily="34" charset="0"/>
              </a:rPr>
              <a:t>إبليس</a:t>
            </a:r>
            <a:r>
              <a:rPr lang="ar-LB" sz="4000" b="0" i="0" u="none" strike="noStrike" dirty="0">
                <a:effectLst/>
                <a:latin typeface="Arial" panose="020B0604020202020204" pitchFamily="34" charset="0"/>
              </a:rPr>
              <a:t> </a:t>
            </a:r>
            <a:endParaRPr lang="ar-LB" sz="4000" b="0" i="0" u="none" strike="noStrike" dirty="0">
              <a:effectLst/>
              <a:latin typeface="Noto Sans Symbols"/>
            </a:endParaRPr>
          </a:p>
        </p:txBody>
      </p:sp>
    </p:spTree>
    <p:extLst>
      <p:ext uri="{BB962C8B-B14F-4D97-AF65-F5344CB8AC3E}">
        <p14:creationId xmlns:p14="http://schemas.microsoft.com/office/powerpoint/2010/main" val="39422656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032138" y="538779"/>
            <a:ext cx="10577165" cy="1938992"/>
          </a:xfrm>
          <a:prstGeom prst="rect">
            <a:avLst/>
          </a:prstGeom>
        </p:spPr>
        <p:txBody>
          <a:bodyPr wrap="square">
            <a:spAutoFit/>
          </a:bodyPr>
          <a:lstStyle/>
          <a:p>
            <a:pPr algn="r" rtl="1">
              <a:spcBef>
                <a:spcPts val="0"/>
              </a:spcBef>
              <a:spcAft>
                <a:spcPts val="0"/>
              </a:spcAft>
            </a:pPr>
            <a:r>
              <a:rPr lang="en-US" sz="4000" b="1" i="0" dirty="0">
                <a:solidFill>
                  <a:srgbClr val="002060"/>
                </a:solidFill>
                <a:effectLst/>
                <a:latin typeface="Tahoma" panose="020B0604030504040204" pitchFamily="34" charset="0"/>
              </a:rPr>
              <a:t>٨</a:t>
            </a:r>
            <a:r>
              <a:rPr lang="ar-LB" sz="4000" b="1" dirty="0">
                <a:solidFill>
                  <a:srgbClr val="002060"/>
                </a:solidFill>
              </a:rPr>
              <a:t> -</a:t>
            </a:r>
            <a:r>
              <a:rPr lang="en-US" sz="4000" b="1" dirty="0">
                <a:solidFill>
                  <a:srgbClr val="002060"/>
                </a:solidFill>
              </a:rPr>
              <a:t> </a:t>
            </a:r>
            <a:r>
              <a:rPr lang="ar-LB" sz="4000" b="1" i="0" u="none" strike="noStrike" dirty="0">
                <a:solidFill>
                  <a:srgbClr val="002060"/>
                </a:solidFill>
                <a:effectLst/>
                <a:latin typeface="Arial" panose="020B0604020202020204" pitchFamily="34" charset="0"/>
              </a:rPr>
              <a:t>أكمل كلمات الآية التالية: حينئذِ قال يسوع لتلاميذه: إن أراد أحد أن يأتي ورائي---- (</a:t>
            </a:r>
            <a:r>
              <a:rPr lang="en-US" sz="4000" b="1" dirty="0">
                <a:solidFill>
                  <a:srgbClr val="002060"/>
                </a:solidFill>
              </a:rPr>
              <a:t>١</a:t>
            </a:r>
            <a:r>
              <a:rPr lang="ar-LB" sz="4000" b="1" i="0" u="none" strike="noStrike" dirty="0">
                <a:solidFill>
                  <a:srgbClr val="002060"/>
                </a:solidFill>
                <a:effectLst/>
                <a:latin typeface="Arial" panose="020B0604020202020204" pitchFamily="34" charset="0"/>
              </a:rPr>
              <a:t>) نفسَهُ ويحمل ----- (</a:t>
            </a:r>
            <a:r>
              <a:rPr lang="en-US" sz="4000" b="1" dirty="0">
                <a:solidFill>
                  <a:srgbClr val="002060"/>
                </a:solidFill>
              </a:rPr>
              <a:t>٢</a:t>
            </a:r>
            <a:r>
              <a:rPr lang="ar-LB" sz="4000" b="1" i="0" u="none" strike="noStrike" dirty="0">
                <a:solidFill>
                  <a:srgbClr val="002060"/>
                </a:solidFill>
                <a:effectLst/>
                <a:latin typeface="Arial" panose="020B0604020202020204" pitchFamily="34" charset="0"/>
              </a:rPr>
              <a:t>) و------- (</a:t>
            </a:r>
            <a:r>
              <a:rPr lang="en-US" sz="4000" b="1" dirty="0">
                <a:solidFill>
                  <a:srgbClr val="002060"/>
                </a:solidFill>
              </a:rPr>
              <a:t>٣</a:t>
            </a:r>
            <a:r>
              <a:rPr lang="ar-LB" sz="4000" b="1" i="0" u="none" strike="noStrike" dirty="0">
                <a:solidFill>
                  <a:srgbClr val="002060"/>
                </a:solidFill>
                <a:effectLst/>
                <a:latin typeface="Arial" panose="020B0604020202020204" pitchFamily="34" charset="0"/>
              </a:rPr>
              <a:t>) (متى </a:t>
            </a:r>
            <a:r>
              <a:rPr lang="en-US" sz="4000" b="1" i="0" dirty="0">
                <a:solidFill>
                  <a:srgbClr val="002060"/>
                </a:solidFill>
                <a:effectLst/>
                <a:latin typeface="Tahoma" panose="020B0604030504040204" pitchFamily="34" charset="0"/>
              </a:rPr>
              <a:t>١٦: ٢٤</a:t>
            </a:r>
            <a:r>
              <a:rPr lang="ar-LB" sz="4000" b="1" i="0" u="none" strike="noStrike" dirty="0">
                <a:solidFill>
                  <a:srgbClr val="002060"/>
                </a:solidFill>
                <a:effectLst/>
                <a:latin typeface="Arial" panose="020B0604020202020204" pitchFamily="34" charset="0"/>
              </a:rPr>
              <a:t>).</a:t>
            </a:r>
            <a:endParaRPr lang="ar-LB" sz="40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032139" y="2662437"/>
            <a:ext cx="10577164" cy="3594638"/>
          </a:xfrm>
          <a:prstGeom prst="rect">
            <a:avLst/>
          </a:prstGeom>
          <a:noFill/>
        </p:spPr>
        <p:txBody>
          <a:bodyPr wrap="square" rtlCol="0">
            <a:spAutoFit/>
          </a:bodyPr>
          <a:lstStyle/>
          <a:p>
            <a:pPr algn="r" rtl="1" fontAlgn="base">
              <a:lnSpc>
                <a:spcPct val="200000"/>
              </a:lnSpc>
              <a:spcBef>
                <a:spcPts val="0"/>
              </a:spcBef>
              <a:spcAft>
                <a:spcPts val="0"/>
              </a:spcAft>
            </a:pPr>
            <a:r>
              <a:rPr lang="ar-LB" sz="4000" b="1" i="0" u="none" strike="noStrike" dirty="0">
                <a:effectLst/>
                <a:latin typeface="Arial" panose="020B0604020202020204" pitchFamily="34" charset="0"/>
              </a:rPr>
              <a:t>(</a:t>
            </a:r>
            <a:r>
              <a:rPr lang="en-US" sz="4000" b="1" dirty="0"/>
              <a:t>١</a:t>
            </a:r>
            <a:r>
              <a:rPr lang="ar-LB" sz="4000" b="1" i="0" u="none" strike="noStrike" dirty="0">
                <a:effectLst/>
                <a:latin typeface="Arial" panose="020B0604020202020204" pitchFamily="34" charset="0"/>
              </a:rPr>
              <a:t>) </a:t>
            </a:r>
            <a:r>
              <a:rPr lang="ar-LB" sz="4000" b="0" i="0" u="none" strike="noStrike" dirty="0">
                <a:effectLst/>
                <a:latin typeface="Arial" panose="020B0604020202020204" pitchFamily="34" charset="0"/>
              </a:rPr>
              <a:t>فليعلن - فلينكر - فليثبت - فليربح </a:t>
            </a:r>
            <a:endParaRPr lang="ar-LB" sz="4000" b="0" i="0" u="none" strike="noStrike" dirty="0">
              <a:effectLst/>
              <a:latin typeface="Noto Sans Symbols"/>
            </a:endParaRPr>
          </a:p>
          <a:p>
            <a:pPr algn="r" rtl="1" fontAlgn="base">
              <a:lnSpc>
                <a:spcPct val="200000"/>
              </a:lnSpc>
              <a:spcBef>
                <a:spcPts val="0"/>
              </a:spcBef>
              <a:spcAft>
                <a:spcPts val="0"/>
              </a:spcAft>
            </a:pPr>
            <a:r>
              <a:rPr lang="ar-LB" sz="4000" b="1" i="0" u="none" strike="noStrike" dirty="0">
                <a:effectLst/>
                <a:latin typeface="Arial" panose="020B0604020202020204" pitchFamily="34" charset="0"/>
              </a:rPr>
              <a:t>(</a:t>
            </a:r>
            <a:r>
              <a:rPr lang="en-US" sz="4000" b="1" dirty="0"/>
              <a:t>٢</a:t>
            </a:r>
            <a:r>
              <a:rPr lang="ar-LB" sz="4000" b="1" i="0" u="none" strike="noStrike" dirty="0">
                <a:effectLst/>
                <a:latin typeface="Arial" panose="020B0604020202020204" pitchFamily="34" charset="0"/>
              </a:rPr>
              <a:t>) </a:t>
            </a:r>
            <a:r>
              <a:rPr lang="ar-LB" sz="4000" b="0" i="0" u="none" strike="noStrike" dirty="0">
                <a:effectLst/>
                <a:latin typeface="Arial" panose="020B0604020202020204" pitchFamily="34" charset="0"/>
              </a:rPr>
              <a:t>صليبه - أثقاله - أحزانه - خطاياه </a:t>
            </a:r>
            <a:endParaRPr lang="ar-LB" sz="4000" b="0" i="0" u="none" strike="noStrike" dirty="0">
              <a:effectLst/>
              <a:latin typeface="Noto Sans Symbols"/>
            </a:endParaRPr>
          </a:p>
          <a:p>
            <a:pPr algn="r" rtl="1" fontAlgn="base">
              <a:lnSpc>
                <a:spcPct val="200000"/>
              </a:lnSpc>
              <a:spcBef>
                <a:spcPts val="0"/>
              </a:spcBef>
              <a:spcAft>
                <a:spcPts val="0"/>
              </a:spcAft>
            </a:pPr>
            <a:r>
              <a:rPr lang="ar-LB" sz="4000" b="1" i="0" u="none" strike="noStrike" dirty="0">
                <a:effectLst/>
                <a:latin typeface="Arial" panose="020B0604020202020204" pitchFamily="34" charset="0"/>
              </a:rPr>
              <a:t>(</a:t>
            </a:r>
            <a:r>
              <a:rPr lang="en-US" sz="4000" b="1" dirty="0"/>
              <a:t>٣</a:t>
            </a:r>
            <a:r>
              <a:rPr lang="ar-LB" sz="4000" b="1" i="0" u="none" strike="noStrike" dirty="0">
                <a:effectLst/>
                <a:latin typeface="Arial" panose="020B0604020202020204" pitchFamily="34" charset="0"/>
              </a:rPr>
              <a:t>) </a:t>
            </a:r>
            <a:r>
              <a:rPr lang="ar-LB" sz="4000" b="0" i="0" u="none" strike="noStrike" dirty="0">
                <a:effectLst/>
                <a:latin typeface="Arial" panose="020B0604020202020204" pitchFamily="34" charset="0"/>
              </a:rPr>
              <a:t> ينكرني - يحبّني - يبغضني - يتبعني</a:t>
            </a:r>
            <a:endParaRPr lang="ar-LB" sz="4000" b="0" i="0" u="none" strike="noStrike" dirty="0">
              <a:effectLst/>
              <a:latin typeface="Noto Sans Symbols"/>
            </a:endParaRPr>
          </a:p>
        </p:txBody>
      </p:sp>
    </p:spTree>
    <p:extLst>
      <p:ext uri="{BB962C8B-B14F-4D97-AF65-F5344CB8AC3E}">
        <p14:creationId xmlns:p14="http://schemas.microsoft.com/office/powerpoint/2010/main" val="342877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032138" y="538779"/>
            <a:ext cx="10577165" cy="1938992"/>
          </a:xfrm>
          <a:prstGeom prst="rect">
            <a:avLst/>
          </a:prstGeom>
        </p:spPr>
        <p:txBody>
          <a:bodyPr wrap="square">
            <a:spAutoFit/>
          </a:bodyPr>
          <a:lstStyle/>
          <a:p>
            <a:pPr algn="r" rtl="1">
              <a:spcBef>
                <a:spcPts val="0"/>
              </a:spcBef>
              <a:spcAft>
                <a:spcPts val="0"/>
              </a:spcAft>
            </a:pPr>
            <a:r>
              <a:rPr lang="en-US" sz="4000" b="1" i="0" dirty="0">
                <a:solidFill>
                  <a:srgbClr val="002060"/>
                </a:solidFill>
                <a:effectLst/>
                <a:latin typeface="Tahoma" panose="020B0604030504040204" pitchFamily="34" charset="0"/>
              </a:rPr>
              <a:t>٨</a:t>
            </a:r>
            <a:r>
              <a:rPr lang="ar-LB" sz="4000" b="1" dirty="0">
                <a:solidFill>
                  <a:srgbClr val="002060"/>
                </a:solidFill>
              </a:rPr>
              <a:t> -</a:t>
            </a:r>
            <a:r>
              <a:rPr lang="en-US" sz="4000" b="1" dirty="0">
                <a:solidFill>
                  <a:srgbClr val="002060"/>
                </a:solidFill>
              </a:rPr>
              <a:t> </a:t>
            </a:r>
            <a:r>
              <a:rPr lang="ar-LB" sz="4000" b="1" i="0" u="none" strike="noStrike" dirty="0">
                <a:solidFill>
                  <a:srgbClr val="002060"/>
                </a:solidFill>
                <a:effectLst/>
                <a:latin typeface="Arial" panose="020B0604020202020204" pitchFamily="34" charset="0"/>
              </a:rPr>
              <a:t>أكمل كلمات الآية التالية: حينئذِ قال يسوع لتلاميذه: إن أراد أحد أن يأتي ورائي---- (</a:t>
            </a:r>
            <a:r>
              <a:rPr lang="en-US" sz="4000" b="1" dirty="0">
                <a:solidFill>
                  <a:srgbClr val="002060"/>
                </a:solidFill>
              </a:rPr>
              <a:t>١</a:t>
            </a:r>
            <a:r>
              <a:rPr lang="ar-LB" sz="4000" b="1" i="0" u="none" strike="noStrike" dirty="0">
                <a:solidFill>
                  <a:srgbClr val="002060"/>
                </a:solidFill>
                <a:effectLst/>
                <a:latin typeface="Arial" panose="020B0604020202020204" pitchFamily="34" charset="0"/>
              </a:rPr>
              <a:t>) نفسَهُ ويحمل ----- (</a:t>
            </a:r>
            <a:r>
              <a:rPr lang="en-US" sz="4000" b="1" dirty="0">
                <a:solidFill>
                  <a:srgbClr val="002060"/>
                </a:solidFill>
              </a:rPr>
              <a:t>٢</a:t>
            </a:r>
            <a:r>
              <a:rPr lang="ar-LB" sz="4000" b="1" i="0" u="none" strike="noStrike" dirty="0">
                <a:solidFill>
                  <a:srgbClr val="002060"/>
                </a:solidFill>
                <a:effectLst/>
                <a:latin typeface="Arial" panose="020B0604020202020204" pitchFamily="34" charset="0"/>
              </a:rPr>
              <a:t>) و------- (</a:t>
            </a:r>
            <a:r>
              <a:rPr lang="en-US" sz="4000" b="1" dirty="0">
                <a:solidFill>
                  <a:srgbClr val="002060"/>
                </a:solidFill>
              </a:rPr>
              <a:t>٣</a:t>
            </a:r>
            <a:r>
              <a:rPr lang="ar-LB" sz="4000" b="1" i="0" u="none" strike="noStrike" dirty="0">
                <a:solidFill>
                  <a:srgbClr val="002060"/>
                </a:solidFill>
                <a:effectLst/>
                <a:latin typeface="Arial" panose="020B0604020202020204" pitchFamily="34" charset="0"/>
              </a:rPr>
              <a:t>) (متى </a:t>
            </a:r>
            <a:r>
              <a:rPr lang="en-US" sz="4000" b="1" i="0" dirty="0">
                <a:solidFill>
                  <a:srgbClr val="002060"/>
                </a:solidFill>
                <a:effectLst/>
                <a:latin typeface="Tahoma" panose="020B0604030504040204" pitchFamily="34" charset="0"/>
              </a:rPr>
              <a:t>١٦: ٢٤</a:t>
            </a:r>
            <a:r>
              <a:rPr lang="ar-LB" sz="4000" b="1" i="0" u="none" strike="noStrike" dirty="0">
                <a:solidFill>
                  <a:srgbClr val="002060"/>
                </a:solidFill>
                <a:effectLst/>
                <a:latin typeface="Arial" panose="020B0604020202020204" pitchFamily="34" charset="0"/>
              </a:rPr>
              <a:t>).</a:t>
            </a:r>
            <a:endParaRPr lang="ar-LB" sz="40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032139" y="2662437"/>
            <a:ext cx="10577164" cy="3594638"/>
          </a:xfrm>
          <a:prstGeom prst="rect">
            <a:avLst/>
          </a:prstGeom>
          <a:noFill/>
        </p:spPr>
        <p:txBody>
          <a:bodyPr wrap="square" rtlCol="0">
            <a:spAutoFit/>
          </a:bodyPr>
          <a:lstStyle/>
          <a:p>
            <a:pPr algn="r" rtl="1" fontAlgn="base">
              <a:lnSpc>
                <a:spcPct val="200000"/>
              </a:lnSpc>
              <a:spcBef>
                <a:spcPts val="0"/>
              </a:spcBef>
              <a:spcAft>
                <a:spcPts val="0"/>
              </a:spcAft>
            </a:pPr>
            <a:r>
              <a:rPr lang="ar-LB" sz="4000" b="1" i="0" u="none" strike="noStrike" dirty="0">
                <a:effectLst/>
                <a:latin typeface="Arial" panose="020B0604020202020204" pitchFamily="34" charset="0"/>
              </a:rPr>
              <a:t>(</a:t>
            </a:r>
            <a:r>
              <a:rPr lang="en-US" sz="4000" b="1" dirty="0"/>
              <a:t>١</a:t>
            </a:r>
            <a:r>
              <a:rPr lang="ar-LB" sz="4000" b="1" i="0" u="none" strike="noStrike" dirty="0">
                <a:effectLst/>
                <a:latin typeface="Arial" panose="020B0604020202020204" pitchFamily="34" charset="0"/>
              </a:rPr>
              <a:t>) </a:t>
            </a:r>
            <a:r>
              <a:rPr lang="ar-LB" sz="4000" b="0" i="0" u="none" strike="noStrike" dirty="0">
                <a:effectLst/>
                <a:latin typeface="Arial" panose="020B0604020202020204" pitchFamily="34" charset="0"/>
              </a:rPr>
              <a:t>فليعلن - </a:t>
            </a:r>
            <a:r>
              <a:rPr lang="ar-LB" sz="4000" b="0" i="0" u="none" strike="noStrike" dirty="0">
                <a:solidFill>
                  <a:srgbClr val="00B050"/>
                </a:solidFill>
                <a:effectLst/>
                <a:latin typeface="Arial" panose="020B0604020202020204" pitchFamily="34" charset="0"/>
              </a:rPr>
              <a:t>فلينكر</a:t>
            </a:r>
            <a:r>
              <a:rPr lang="ar-LB" sz="4000" b="0" i="0" u="none" strike="noStrike" dirty="0">
                <a:effectLst/>
                <a:latin typeface="Arial" panose="020B0604020202020204" pitchFamily="34" charset="0"/>
              </a:rPr>
              <a:t> - فليثبت - فليربح </a:t>
            </a:r>
            <a:endParaRPr lang="ar-LB" sz="4000" b="0" i="0" u="none" strike="noStrike" dirty="0">
              <a:effectLst/>
              <a:latin typeface="Noto Sans Symbols"/>
            </a:endParaRPr>
          </a:p>
          <a:p>
            <a:pPr algn="r" rtl="1" fontAlgn="base">
              <a:lnSpc>
                <a:spcPct val="200000"/>
              </a:lnSpc>
              <a:spcBef>
                <a:spcPts val="0"/>
              </a:spcBef>
              <a:spcAft>
                <a:spcPts val="0"/>
              </a:spcAft>
            </a:pPr>
            <a:r>
              <a:rPr lang="ar-LB" sz="4000" b="1" i="0" u="none" strike="noStrike" dirty="0">
                <a:effectLst/>
                <a:latin typeface="Arial" panose="020B0604020202020204" pitchFamily="34" charset="0"/>
              </a:rPr>
              <a:t>(</a:t>
            </a:r>
            <a:r>
              <a:rPr lang="en-US" sz="4000" b="1" dirty="0"/>
              <a:t>٢</a:t>
            </a:r>
            <a:r>
              <a:rPr lang="ar-LB" sz="4000" b="1" i="0" u="none" strike="noStrike" dirty="0">
                <a:effectLst/>
                <a:latin typeface="Arial" panose="020B0604020202020204" pitchFamily="34" charset="0"/>
              </a:rPr>
              <a:t>) </a:t>
            </a:r>
            <a:r>
              <a:rPr lang="ar-LB" sz="4000" b="0" i="0" u="none" strike="noStrike" dirty="0">
                <a:solidFill>
                  <a:srgbClr val="00B050"/>
                </a:solidFill>
                <a:effectLst/>
                <a:latin typeface="Arial" panose="020B0604020202020204" pitchFamily="34" charset="0"/>
              </a:rPr>
              <a:t>صليبه</a:t>
            </a:r>
            <a:r>
              <a:rPr lang="ar-LB" sz="4000" b="0" i="0" u="none" strike="noStrike" dirty="0">
                <a:effectLst/>
                <a:latin typeface="Arial" panose="020B0604020202020204" pitchFamily="34" charset="0"/>
              </a:rPr>
              <a:t> - أثقاله - أحزانه - خطاياه </a:t>
            </a:r>
            <a:endParaRPr lang="ar-LB" sz="4000" b="0" i="0" u="none" strike="noStrike" dirty="0">
              <a:effectLst/>
              <a:latin typeface="Noto Sans Symbols"/>
            </a:endParaRPr>
          </a:p>
          <a:p>
            <a:pPr algn="r" rtl="1" fontAlgn="base">
              <a:lnSpc>
                <a:spcPct val="200000"/>
              </a:lnSpc>
              <a:spcBef>
                <a:spcPts val="0"/>
              </a:spcBef>
              <a:spcAft>
                <a:spcPts val="0"/>
              </a:spcAft>
            </a:pPr>
            <a:r>
              <a:rPr lang="ar-LB" sz="4000" b="1" i="0" u="none" strike="noStrike" dirty="0">
                <a:effectLst/>
                <a:latin typeface="Arial" panose="020B0604020202020204" pitchFamily="34" charset="0"/>
              </a:rPr>
              <a:t>(</a:t>
            </a:r>
            <a:r>
              <a:rPr lang="en-US" sz="4000" b="1" dirty="0"/>
              <a:t>٣</a:t>
            </a:r>
            <a:r>
              <a:rPr lang="ar-LB" sz="4000" b="1" i="0" u="none" strike="noStrike" dirty="0">
                <a:effectLst/>
                <a:latin typeface="Arial" panose="020B0604020202020204" pitchFamily="34" charset="0"/>
              </a:rPr>
              <a:t>) </a:t>
            </a:r>
            <a:r>
              <a:rPr lang="ar-LB" sz="4000" b="0" i="0" u="none" strike="noStrike" dirty="0">
                <a:effectLst/>
                <a:latin typeface="Arial" panose="020B0604020202020204" pitchFamily="34" charset="0"/>
              </a:rPr>
              <a:t> ينكرني - يحبّني - يبغضني - </a:t>
            </a:r>
            <a:r>
              <a:rPr lang="ar-LB" sz="4000" b="0" i="0" u="none" strike="noStrike" dirty="0">
                <a:solidFill>
                  <a:srgbClr val="00B050"/>
                </a:solidFill>
                <a:effectLst/>
                <a:latin typeface="Arial" panose="020B0604020202020204" pitchFamily="34" charset="0"/>
              </a:rPr>
              <a:t>يتبعني</a:t>
            </a:r>
            <a:endParaRPr lang="ar-LB" sz="4000" b="0" i="0" u="none" strike="noStrike" dirty="0">
              <a:solidFill>
                <a:srgbClr val="00B050"/>
              </a:solidFill>
              <a:effectLst/>
              <a:latin typeface="Noto Sans Symbols"/>
            </a:endParaRPr>
          </a:p>
        </p:txBody>
      </p:sp>
    </p:spTree>
    <p:extLst>
      <p:ext uri="{BB962C8B-B14F-4D97-AF65-F5344CB8AC3E}">
        <p14:creationId xmlns:p14="http://schemas.microsoft.com/office/powerpoint/2010/main" val="30390106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606552" y="486898"/>
            <a:ext cx="11124272" cy="1754326"/>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٩</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إلى من قال يسوع هذه العبارة: "تعالوا ورائي فأجعلكما صيادي الناس"؟</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032139" y="2395623"/>
            <a:ext cx="10577164" cy="3594638"/>
          </a:xfrm>
          <a:prstGeom prst="rect">
            <a:avLst/>
          </a:prstGeom>
          <a:noFill/>
        </p:spPr>
        <p:txBody>
          <a:bodyPr wrap="square" rtlCol="0">
            <a:spAutoFit/>
          </a:bodyPr>
          <a:lstStyle/>
          <a:p>
            <a:pPr marL="571500" indent="-571500" algn="r" rtl="1" fontAlgn="base">
              <a:lnSpc>
                <a:spcPct val="200000"/>
              </a:lnSpc>
              <a:spcBef>
                <a:spcPts val="0"/>
              </a:spcBef>
              <a:spcAft>
                <a:spcPts val="0"/>
              </a:spcAft>
              <a:buFont typeface="Wingdings" panose="05000000000000000000" pitchFamily="2" charset="2"/>
              <a:buChar char="q"/>
            </a:pPr>
            <a:r>
              <a:rPr lang="ar-LB" sz="4000" b="0" i="0" u="none" strike="noStrike" dirty="0">
                <a:solidFill>
                  <a:srgbClr val="000000"/>
                </a:solidFill>
                <a:effectLst/>
                <a:latin typeface="Arial" panose="020B0604020202020204" pitchFamily="34" charset="0"/>
              </a:rPr>
              <a:t>متّى وفيلبّس </a:t>
            </a:r>
          </a:p>
          <a:p>
            <a:pPr marL="285750" indent="-285750" algn="r" rtl="1" fontAlgn="base">
              <a:lnSpc>
                <a:spcPct val="200000"/>
              </a:lnSpc>
              <a:spcBef>
                <a:spcPts val="0"/>
              </a:spcBef>
              <a:spcAft>
                <a:spcPts val="0"/>
              </a:spcAft>
              <a:buFont typeface="Wingdings" panose="05000000000000000000" pitchFamily="2" charset="2"/>
              <a:buChar char="q"/>
            </a:pPr>
            <a:r>
              <a:rPr lang="en-US" sz="4000" b="0" i="0" u="none" strike="noStrike" dirty="0">
                <a:solidFill>
                  <a:srgbClr val="000000"/>
                </a:solidFill>
                <a:effectLst/>
                <a:latin typeface="Arial" panose="020B0604020202020204" pitchFamily="34" charset="0"/>
              </a:rPr>
              <a:t> </a:t>
            </a:r>
            <a:r>
              <a:rPr lang="ar-LB" sz="4000" b="0" i="0" u="none" strike="noStrike" dirty="0">
                <a:solidFill>
                  <a:srgbClr val="000000"/>
                </a:solidFill>
                <a:effectLst/>
                <a:latin typeface="Arial" panose="020B0604020202020204" pitchFamily="34" charset="0"/>
              </a:rPr>
              <a:t>سمعان وأندراوس</a:t>
            </a:r>
          </a:p>
          <a:p>
            <a:pPr marL="285750" indent="-285750" algn="r" rtl="1" fontAlgn="base">
              <a:lnSpc>
                <a:spcPct val="200000"/>
              </a:lnSpc>
              <a:spcBef>
                <a:spcPts val="0"/>
              </a:spcBef>
              <a:spcAft>
                <a:spcPts val="0"/>
              </a:spcAft>
              <a:buFont typeface="Wingdings" panose="05000000000000000000" pitchFamily="2" charset="2"/>
              <a:buChar char="q"/>
            </a:pPr>
            <a:r>
              <a:rPr lang="en-US" sz="4000" b="0" i="0" u="none" strike="noStrike" dirty="0">
                <a:solidFill>
                  <a:srgbClr val="000000"/>
                </a:solidFill>
                <a:effectLst/>
                <a:latin typeface="Arial" panose="020B0604020202020204" pitchFamily="34" charset="0"/>
              </a:rPr>
              <a:t> </a:t>
            </a:r>
            <a:r>
              <a:rPr lang="ar-LB" sz="4000" b="0" i="0" u="none" strike="noStrike" dirty="0">
                <a:solidFill>
                  <a:srgbClr val="000000"/>
                </a:solidFill>
                <a:effectLst/>
                <a:latin typeface="Arial" panose="020B0604020202020204" pitchFamily="34" charset="0"/>
              </a:rPr>
              <a:t>سمعان وفيلبّس</a:t>
            </a:r>
          </a:p>
        </p:txBody>
      </p:sp>
    </p:spTree>
    <p:extLst>
      <p:ext uri="{BB962C8B-B14F-4D97-AF65-F5344CB8AC3E}">
        <p14:creationId xmlns:p14="http://schemas.microsoft.com/office/powerpoint/2010/main" val="3378454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606552" y="486898"/>
            <a:ext cx="11124272" cy="1754326"/>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٩</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إلى من قال يسوع هذه العبارة: "تعالوا ورائي فأجعلكما صيادي الناس"؟</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032139" y="2395623"/>
            <a:ext cx="10577164" cy="3594638"/>
          </a:xfrm>
          <a:prstGeom prst="rect">
            <a:avLst/>
          </a:prstGeom>
          <a:noFill/>
        </p:spPr>
        <p:txBody>
          <a:bodyPr wrap="square" rtlCol="0">
            <a:spAutoFit/>
          </a:bodyPr>
          <a:lstStyle/>
          <a:p>
            <a:pPr marL="571500" indent="-571500" algn="r" rtl="1" fontAlgn="base">
              <a:lnSpc>
                <a:spcPct val="200000"/>
              </a:lnSpc>
              <a:spcBef>
                <a:spcPts val="0"/>
              </a:spcBef>
              <a:spcAft>
                <a:spcPts val="0"/>
              </a:spcAft>
              <a:buFont typeface="Wingdings" panose="05000000000000000000" pitchFamily="2" charset="2"/>
              <a:buChar char="q"/>
            </a:pPr>
            <a:r>
              <a:rPr lang="ar-LB" sz="4000" b="0" i="0" u="none" strike="noStrike" dirty="0">
                <a:solidFill>
                  <a:srgbClr val="000000"/>
                </a:solidFill>
                <a:effectLst/>
                <a:latin typeface="Arial" panose="020B0604020202020204" pitchFamily="34" charset="0"/>
              </a:rPr>
              <a:t>متّى وفيلبّس </a:t>
            </a:r>
          </a:p>
          <a:p>
            <a:pPr marL="571500" indent="-571500" algn="r" rtl="1" fontAlgn="base">
              <a:lnSpc>
                <a:spcPct val="200000"/>
              </a:lnSpc>
              <a:spcBef>
                <a:spcPts val="0"/>
              </a:spcBef>
              <a:spcAft>
                <a:spcPts val="0"/>
              </a:spcAft>
              <a:buFont typeface="Wingdings" panose="05000000000000000000" pitchFamily="2" charset="2"/>
              <a:buChar char="ü"/>
            </a:pPr>
            <a:r>
              <a:rPr lang="en-US" sz="4000" b="0" i="0" u="none" strike="noStrike" dirty="0">
                <a:solidFill>
                  <a:srgbClr val="00B050"/>
                </a:solidFill>
                <a:effectLst/>
                <a:latin typeface="Arial" panose="020B0604020202020204" pitchFamily="34" charset="0"/>
              </a:rPr>
              <a:t> </a:t>
            </a:r>
            <a:r>
              <a:rPr lang="ar-LB" sz="4000" b="0" i="0" u="none" strike="noStrike" dirty="0">
                <a:solidFill>
                  <a:srgbClr val="00B050"/>
                </a:solidFill>
                <a:effectLst/>
                <a:latin typeface="Arial" panose="020B0604020202020204" pitchFamily="34" charset="0"/>
              </a:rPr>
              <a:t>سمعان وأندراوس</a:t>
            </a:r>
          </a:p>
          <a:p>
            <a:pPr marL="285750" indent="-285750" algn="r" rtl="1" fontAlgn="base">
              <a:lnSpc>
                <a:spcPct val="200000"/>
              </a:lnSpc>
              <a:spcBef>
                <a:spcPts val="0"/>
              </a:spcBef>
              <a:spcAft>
                <a:spcPts val="0"/>
              </a:spcAft>
              <a:buFont typeface="Wingdings" panose="05000000000000000000" pitchFamily="2" charset="2"/>
              <a:buChar char="q"/>
            </a:pPr>
            <a:r>
              <a:rPr lang="en-US" sz="4000" b="0" i="0" u="none" strike="noStrike" dirty="0">
                <a:solidFill>
                  <a:srgbClr val="000000"/>
                </a:solidFill>
                <a:effectLst/>
                <a:latin typeface="Arial" panose="020B0604020202020204" pitchFamily="34" charset="0"/>
              </a:rPr>
              <a:t> </a:t>
            </a:r>
            <a:r>
              <a:rPr lang="ar-LB" sz="4000" b="0" i="0" u="none" strike="noStrike" dirty="0">
                <a:solidFill>
                  <a:srgbClr val="000000"/>
                </a:solidFill>
                <a:effectLst/>
                <a:latin typeface="Arial" panose="020B0604020202020204" pitchFamily="34" charset="0"/>
              </a:rPr>
              <a:t>سمعان وفيلبّس</a:t>
            </a:r>
          </a:p>
        </p:txBody>
      </p:sp>
    </p:spTree>
    <p:extLst>
      <p:ext uri="{BB962C8B-B14F-4D97-AF65-F5344CB8AC3E}">
        <p14:creationId xmlns:p14="http://schemas.microsoft.com/office/powerpoint/2010/main" val="1062031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517726" y="2347040"/>
            <a:ext cx="9352681" cy="1938992"/>
          </a:xfrm>
          <a:prstGeom prst="rect">
            <a:avLst/>
          </a:prstGeom>
        </p:spPr>
        <p:txBody>
          <a:bodyPr wrap="square">
            <a:spAutoFit/>
          </a:bodyPr>
          <a:lstStyle/>
          <a:p>
            <a:pPr algn="ctr" rtl="1">
              <a:spcBef>
                <a:spcPts val="0"/>
              </a:spcBef>
              <a:spcAft>
                <a:spcPts val="0"/>
              </a:spcAft>
            </a:pPr>
            <a:r>
              <a:rPr lang="en-US" sz="6000" b="1" i="0" dirty="0">
                <a:solidFill>
                  <a:srgbClr val="002060"/>
                </a:solidFill>
                <a:effectLst/>
                <a:latin typeface="Tahoma" panose="020B0604030504040204" pitchFamily="34" charset="0"/>
              </a:rPr>
              <a:t>١٠</a:t>
            </a:r>
            <a:r>
              <a:rPr lang="ar-LB" sz="6000" b="1" dirty="0">
                <a:solidFill>
                  <a:srgbClr val="002060"/>
                </a:solidFill>
              </a:rPr>
              <a:t> -</a:t>
            </a:r>
            <a:r>
              <a:rPr lang="en-US" sz="6000" b="1" dirty="0">
                <a:solidFill>
                  <a:srgbClr val="002060"/>
                </a:solidFill>
              </a:rPr>
              <a:t> </a:t>
            </a:r>
            <a:r>
              <a:rPr lang="ar-LB" sz="6000" b="1" i="0" u="none" strike="noStrike" dirty="0">
                <a:solidFill>
                  <a:srgbClr val="002060"/>
                </a:solidFill>
                <a:effectLst/>
                <a:latin typeface="Arial" panose="020B0604020202020204" pitchFamily="34" charset="0"/>
              </a:rPr>
              <a:t>سمِّ أربع معجزات صنعها يسوع وأظهر بها سلطانه.</a:t>
            </a:r>
            <a:endParaRPr lang="ar-LB" sz="6000" b="1" dirty="0">
              <a:solidFill>
                <a:srgbClr val="002060"/>
              </a:solidFill>
              <a:effectLst/>
            </a:endParaRPr>
          </a:p>
        </p:txBody>
      </p:sp>
    </p:spTree>
    <p:extLst>
      <p:ext uri="{BB962C8B-B14F-4D97-AF65-F5344CB8AC3E}">
        <p14:creationId xmlns:p14="http://schemas.microsoft.com/office/powerpoint/2010/main" val="271961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516398" y="339608"/>
            <a:ext cx="9159203" cy="6060826"/>
          </a:xfrm>
          <a:prstGeom prst="rect">
            <a:avLst/>
          </a:prstGeom>
        </p:spPr>
        <p:txBody>
          <a:bodyPr wrap="square">
            <a:spAutoFit/>
          </a:bodyPr>
          <a:lstStyle/>
          <a:p>
            <a:pPr algn="ctr" rtl="1">
              <a:lnSpc>
                <a:spcPct val="150000"/>
              </a:lnSpc>
            </a:pPr>
            <a:r>
              <a:rPr lang="en-US" sz="4400" i="0" dirty="0">
                <a:solidFill>
                  <a:srgbClr val="273582"/>
                </a:solidFill>
                <a:effectLst/>
                <a:latin typeface="Tahoma" panose="020B0604030504040204" pitchFamily="34" charset="0"/>
              </a:rPr>
              <a:t>)</a:t>
            </a:r>
            <a:r>
              <a:rPr lang="ar-LB" sz="4400" b="1" i="0" dirty="0">
                <a:solidFill>
                  <a:srgbClr val="273582"/>
                </a:solidFill>
                <a:effectLst/>
                <a:latin typeface="Tahoma" panose="020B0604030504040204" pitchFamily="34" charset="0"/>
              </a:rPr>
              <a:t>حبك بيحير</a:t>
            </a:r>
            <a:br>
              <a:rPr lang="ar-LB" sz="4400" b="1" dirty="0">
                <a:solidFill>
                  <a:srgbClr val="273582"/>
                </a:solidFill>
              </a:rPr>
            </a:br>
            <a:r>
              <a:rPr lang="ar-LB" sz="4400" b="1" i="0" dirty="0">
                <a:solidFill>
                  <a:srgbClr val="273582"/>
                </a:solidFill>
                <a:effectLst/>
                <a:latin typeface="Tahoma" panose="020B0604030504040204" pitchFamily="34" charset="0"/>
              </a:rPr>
              <a:t>جيت طفل صغير</a:t>
            </a:r>
            <a:br>
              <a:rPr lang="ar-LB" sz="4400" b="1" dirty="0">
                <a:solidFill>
                  <a:srgbClr val="273582"/>
                </a:solidFill>
              </a:rPr>
            </a:br>
            <a:r>
              <a:rPr lang="ar-LB" sz="4400" b="1" i="0" dirty="0">
                <a:solidFill>
                  <a:srgbClr val="273582"/>
                </a:solidFill>
                <a:effectLst/>
                <a:latin typeface="Tahoma" panose="020B0604030504040204" pitchFamily="34" charset="0"/>
              </a:rPr>
              <a:t>لارضنا</a:t>
            </a:r>
            <a:br>
              <a:rPr lang="ar-LB" sz="4400" b="1" dirty="0">
                <a:solidFill>
                  <a:srgbClr val="273582"/>
                </a:solidFill>
              </a:rPr>
            </a:br>
            <a:r>
              <a:rPr lang="ar-LB" sz="4400" b="1" i="0" dirty="0">
                <a:solidFill>
                  <a:srgbClr val="273582"/>
                </a:solidFill>
                <a:effectLst/>
                <a:latin typeface="Tahoma" panose="020B0604030504040204" pitchFamily="34" charset="0"/>
              </a:rPr>
              <a:t>احضان بتشيلك</a:t>
            </a:r>
            <a:br>
              <a:rPr lang="ar-LB" sz="4400" b="1" dirty="0">
                <a:solidFill>
                  <a:srgbClr val="273582"/>
                </a:solidFill>
              </a:rPr>
            </a:br>
            <a:r>
              <a:rPr lang="ar-LB" sz="4400" b="1" i="0" dirty="0">
                <a:solidFill>
                  <a:srgbClr val="273582"/>
                </a:solidFill>
                <a:effectLst/>
                <a:latin typeface="Tahoma" panose="020B0604030504040204" pitchFamily="34" charset="0"/>
              </a:rPr>
              <a:t>وهدايا تجيلك</a:t>
            </a:r>
            <a:br>
              <a:rPr lang="ar-LB" sz="4400" b="1" dirty="0">
                <a:solidFill>
                  <a:srgbClr val="273582"/>
                </a:solidFill>
              </a:rPr>
            </a:br>
            <a:r>
              <a:rPr lang="ar-LB" sz="4400" b="1" i="0" dirty="0">
                <a:solidFill>
                  <a:srgbClr val="273582"/>
                </a:solidFill>
                <a:effectLst/>
                <a:latin typeface="Tahoma" panose="020B0604030504040204" pitchFamily="34" charset="0"/>
              </a:rPr>
              <a:t>زيينا</a:t>
            </a:r>
            <a:r>
              <a:rPr lang="en-US" sz="4400" i="0" dirty="0">
                <a:solidFill>
                  <a:srgbClr val="273582"/>
                </a:solidFill>
                <a:effectLst/>
                <a:latin typeface="Tahoma" panose="020B0604030504040204" pitchFamily="34" charset="0"/>
              </a:rPr>
              <a:t>(</a:t>
            </a:r>
            <a:r>
              <a:rPr lang="en-US" sz="4400" b="1" i="0" dirty="0">
                <a:solidFill>
                  <a:srgbClr val="273582"/>
                </a:solidFill>
                <a:effectLst/>
                <a:latin typeface="Arial" panose="020B0604020202020204" pitchFamily="34" charset="0"/>
                <a:cs typeface="Arial" panose="020B0604020202020204" pitchFamily="34" charset="0"/>
              </a:rPr>
              <a:t>٢</a:t>
            </a:r>
            <a:endParaRPr lang="ar-LB" sz="4400" b="1" i="0" dirty="0">
              <a:solidFill>
                <a:srgbClr val="27358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5045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606552" y="486898"/>
            <a:ext cx="11124272" cy="1631216"/>
          </a:xfrm>
          <a:prstGeom prst="rect">
            <a:avLst/>
          </a:prstGeom>
        </p:spPr>
        <p:txBody>
          <a:bodyPr wrap="square">
            <a:spAutoFit/>
          </a:bodyPr>
          <a:lstStyle/>
          <a:p>
            <a:pPr algn="r" rtl="1">
              <a:spcBef>
                <a:spcPts val="0"/>
              </a:spcBef>
              <a:spcAft>
                <a:spcPts val="0"/>
              </a:spcAft>
            </a:pPr>
            <a:r>
              <a:rPr lang="en-US" sz="5000" b="1" i="0" dirty="0">
                <a:solidFill>
                  <a:srgbClr val="002060"/>
                </a:solidFill>
                <a:effectLst/>
                <a:latin typeface="Tahoma" panose="020B0604030504040204" pitchFamily="34" charset="0"/>
              </a:rPr>
              <a:t>١٠</a:t>
            </a:r>
            <a:r>
              <a:rPr lang="ar-LB" sz="5000" b="1" dirty="0">
                <a:solidFill>
                  <a:srgbClr val="002060"/>
                </a:solidFill>
              </a:rPr>
              <a:t> -</a:t>
            </a:r>
            <a:r>
              <a:rPr lang="en-US" sz="5000" b="1" dirty="0">
                <a:solidFill>
                  <a:srgbClr val="002060"/>
                </a:solidFill>
              </a:rPr>
              <a:t> </a:t>
            </a:r>
            <a:r>
              <a:rPr lang="ar-LB" sz="5000" b="1" i="0" u="none" strike="noStrike" dirty="0">
                <a:solidFill>
                  <a:srgbClr val="002060"/>
                </a:solidFill>
                <a:effectLst/>
                <a:latin typeface="Arial" panose="020B0604020202020204" pitchFamily="34" charset="0"/>
              </a:rPr>
              <a:t>سمِّ أربع معجزات صنعها يسوع وأظهر بها سلطانه.</a:t>
            </a:r>
            <a:endParaRPr lang="ar-LB" sz="50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153660" y="2018692"/>
            <a:ext cx="10577164" cy="4352410"/>
          </a:xfrm>
          <a:prstGeom prst="rect">
            <a:avLst/>
          </a:prstGeom>
          <a:noFill/>
        </p:spPr>
        <p:txBody>
          <a:bodyPr wrap="square" rtlCol="0">
            <a:spAutoFit/>
          </a:bodyPr>
          <a:lstStyle/>
          <a:p>
            <a:pPr marL="571500" indent="-571500" algn="r" rtl="1" fontAlgn="base">
              <a:lnSpc>
                <a:spcPct val="200000"/>
              </a:lnSpc>
              <a:spcBef>
                <a:spcPts val="0"/>
              </a:spcBef>
              <a:spcAft>
                <a:spcPts val="0"/>
              </a:spcAft>
              <a:buFont typeface="Wingdings" panose="05000000000000000000" pitchFamily="2" charset="2"/>
              <a:buChar char="Ø"/>
            </a:pPr>
            <a:r>
              <a:rPr lang="ar-LB" sz="3600" b="0" i="0" u="none" strike="noStrike" dirty="0">
                <a:solidFill>
                  <a:srgbClr val="00B050"/>
                </a:solidFill>
                <a:effectLst/>
                <a:latin typeface="Arial" panose="020B0604020202020204" pitchFamily="34" charset="0"/>
              </a:rPr>
              <a:t>يسوع يشفي المفلوج</a:t>
            </a:r>
            <a:endParaRPr lang="en-US" sz="3600" b="0" i="0" u="none" strike="noStrike" dirty="0">
              <a:solidFill>
                <a:srgbClr val="00B050"/>
              </a:solidFill>
              <a:effectLst/>
              <a:latin typeface="Arial" panose="020B0604020202020204" pitchFamily="34" charset="0"/>
            </a:endParaRPr>
          </a:p>
          <a:p>
            <a:pPr marL="571500" indent="-571500" algn="r" rtl="1" fontAlgn="base">
              <a:lnSpc>
                <a:spcPct val="200000"/>
              </a:lnSpc>
              <a:spcBef>
                <a:spcPts val="0"/>
              </a:spcBef>
              <a:spcAft>
                <a:spcPts val="0"/>
              </a:spcAft>
              <a:buFont typeface="Wingdings" panose="05000000000000000000" pitchFamily="2" charset="2"/>
              <a:buChar char="Ø"/>
            </a:pPr>
            <a:r>
              <a:rPr lang="ar-LB" sz="3600" b="0" i="0" u="none" strike="noStrike" dirty="0">
                <a:solidFill>
                  <a:srgbClr val="00B050"/>
                </a:solidFill>
                <a:effectLst/>
                <a:latin typeface="Arial" panose="020B0604020202020204" pitchFamily="34" charset="0"/>
              </a:rPr>
              <a:t>إطعام 5000 شخص</a:t>
            </a:r>
            <a:endParaRPr lang="en-US" sz="3600" b="0" i="0" u="none" strike="noStrike" dirty="0">
              <a:solidFill>
                <a:srgbClr val="00B050"/>
              </a:solidFill>
              <a:effectLst/>
              <a:latin typeface="Arial" panose="020B0604020202020204" pitchFamily="34" charset="0"/>
            </a:endParaRPr>
          </a:p>
          <a:p>
            <a:pPr marL="571500" indent="-571500" algn="r" rtl="1" fontAlgn="base">
              <a:lnSpc>
                <a:spcPct val="200000"/>
              </a:lnSpc>
              <a:spcBef>
                <a:spcPts val="0"/>
              </a:spcBef>
              <a:spcAft>
                <a:spcPts val="0"/>
              </a:spcAft>
              <a:buFont typeface="Wingdings" panose="05000000000000000000" pitchFamily="2" charset="2"/>
              <a:buChar char="Ø"/>
            </a:pPr>
            <a:r>
              <a:rPr lang="ar-LB" sz="3600" b="0" i="0" u="none" strike="noStrike" dirty="0">
                <a:solidFill>
                  <a:srgbClr val="00B050"/>
                </a:solidFill>
                <a:effectLst/>
                <a:latin typeface="Arial" panose="020B0604020202020204" pitchFamily="34" charset="0"/>
              </a:rPr>
              <a:t> شفاء بارتيماوس الأعمى</a:t>
            </a:r>
            <a:endParaRPr lang="en-US" sz="3600" b="0" i="0" u="none" strike="noStrike" dirty="0">
              <a:solidFill>
                <a:srgbClr val="00B050"/>
              </a:solidFill>
              <a:effectLst/>
              <a:latin typeface="Arial" panose="020B0604020202020204" pitchFamily="34" charset="0"/>
            </a:endParaRPr>
          </a:p>
          <a:p>
            <a:pPr marL="571500" indent="-571500" algn="r" rtl="1" fontAlgn="base">
              <a:lnSpc>
                <a:spcPct val="200000"/>
              </a:lnSpc>
              <a:spcBef>
                <a:spcPts val="0"/>
              </a:spcBef>
              <a:spcAft>
                <a:spcPts val="0"/>
              </a:spcAft>
              <a:buFont typeface="Wingdings" panose="05000000000000000000" pitchFamily="2" charset="2"/>
              <a:buChar char="Ø"/>
            </a:pPr>
            <a:r>
              <a:rPr lang="ar-LB" sz="3600" b="0" i="0" u="none" strike="noStrike" dirty="0">
                <a:solidFill>
                  <a:srgbClr val="00B050"/>
                </a:solidFill>
                <a:effectLst/>
                <a:latin typeface="Arial" panose="020B0604020202020204" pitchFamily="34" charset="0"/>
              </a:rPr>
              <a:t> إقامة لعازر</a:t>
            </a:r>
          </a:p>
        </p:txBody>
      </p:sp>
    </p:spTree>
    <p:extLst>
      <p:ext uri="{BB962C8B-B14F-4D97-AF65-F5344CB8AC3E}">
        <p14:creationId xmlns:p14="http://schemas.microsoft.com/office/powerpoint/2010/main" val="2916741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606552" y="739266"/>
            <a:ext cx="11124272" cy="923330"/>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١١</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ما هي الولادة الجديدة؟</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247616" y="2299517"/>
            <a:ext cx="11483208" cy="3244414"/>
          </a:xfrm>
          <a:prstGeom prst="rect">
            <a:avLst/>
          </a:prstGeom>
          <a:noFill/>
        </p:spPr>
        <p:txBody>
          <a:bodyPr wrap="square" rtlCol="0">
            <a:spAutoFit/>
          </a:bodyPr>
          <a:lstStyle/>
          <a:p>
            <a:pPr marL="571500" indent="-571500" algn="r" rtl="1" fontAlgn="base">
              <a:lnSpc>
                <a:spcPct val="200000"/>
              </a:lnSpc>
              <a:spcBef>
                <a:spcPts val="0"/>
              </a:spcBef>
              <a:spcAft>
                <a:spcPts val="0"/>
              </a:spcAft>
              <a:buFont typeface="Wingdings" panose="05000000000000000000" pitchFamily="2" charset="2"/>
              <a:buChar char="q"/>
            </a:pPr>
            <a:r>
              <a:rPr lang="ar-LB" sz="3600" b="0" i="0" u="none" strike="noStrike" dirty="0">
                <a:solidFill>
                  <a:srgbClr val="000000"/>
                </a:solidFill>
                <a:effectLst/>
                <a:latin typeface="Arial" panose="020B0604020202020204" pitchFamily="34" charset="0"/>
              </a:rPr>
              <a:t>التوبة والإيمان بعمل يسوع المسيح على الصليب وقيامته من بين الأموات.</a:t>
            </a:r>
          </a:p>
          <a:p>
            <a:pPr marL="571500" indent="-571500" algn="r" rtl="1" fontAlgn="base">
              <a:lnSpc>
                <a:spcPct val="200000"/>
              </a:lnSpc>
              <a:spcBef>
                <a:spcPts val="0"/>
              </a:spcBef>
              <a:spcAft>
                <a:spcPts val="0"/>
              </a:spcAft>
              <a:buFont typeface="Wingdings" panose="05000000000000000000" pitchFamily="2" charset="2"/>
              <a:buChar char="q"/>
            </a:pPr>
            <a:r>
              <a:rPr lang="ar-LB" sz="3600" b="0" i="0" u="none" strike="noStrike" dirty="0">
                <a:solidFill>
                  <a:srgbClr val="000000"/>
                </a:solidFill>
                <a:effectLst/>
                <a:latin typeface="Arial" panose="020B0604020202020204" pitchFamily="34" charset="0"/>
              </a:rPr>
              <a:t>التوبة والأعمال الصالحة.</a:t>
            </a:r>
          </a:p>
          <a:p>
            <a:pPr marL="571500" indent="-571500" algn="r" rtl="1" fontAlgn="base">
              <a:lnSpc>
                <a:spcPct val="200000"/>
              </a:lnSpc>
              <a:spcBef>
                <a:spcPts val="0"/>
              </a:spcBef>
              <a:spcAft>
                <a:spcPts val="0"/>
              </a:spcAft>
              <a:buFont typeface="Wingdings" panose="05000000000000000000" pitchFamily="2" charset="2"/>
              <a:buChar char="q"/>
            </a:pPr>
            <a:r>
              <a:rPr lang="ar-LB" sz="3600" b="0" i="0" u="none" strike="noStrike" dirty="0">
                <a:solidFill>
                  <a:srgbClr val="000000"/>
                </a:solidFill>
                <a:effectLst/>
                <a:latin typeface="Arial" panose="020B0604020202020204" pitchFamily="34" charset="0"/>
              </a:rPr>
              <a:t>الطاعة لله والأعمال الصالحة.</a:t>
            </a:r>
          </a:p>
        </p:txBody>
      </p:sp>
    </p:spTree>
    <p:extLst>
      <p:ext uri="{BB962C8B-B14F-4D97-AF65-F5344CB8AC3E}">
        <p14:creationId xmlns:p14="http://schemas.microsoft.com/office/powerpoint/2010/main" val="3316073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606552" y="739266"/>
            <a:ext cx="11124272" cy="923330"/>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١١</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ما هي الولادة الجديدة؟</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247616" y="2299517"/>
            <a:ext cx="11483208" cy="3244414"/>
          </a:xfrm>
          <a:prstGeom prst="rect">
            <a:avLst/>
          </a:prstGeom>
          <a:noFill/>
        </p:spPr>
        <p:txBody>
          <a:bodyPr wrap="square" rtlCol="0">
            <a:spAutoFit/>
          </a:bodyPr>
          <a:lstStyle/>
          <a:p>
            <a:pPr marL="571500" indent="-571500" algn="r" rtl="1" fontAlgn="base">
              <a:lnSpc>
                <a:spcPct val="200000"/>
              </a:lnSpc>
              <a:spcBef>
                <a:spcPts val="0"/>
              </a:spcBef>
              <a:spcAft>
                <a:spcPts val="0"/>
              </a:spcAft>
              <a:buFont typeface="Wingdings" panose="05000000000000000000" pitchFamily="2" charset="2"/>
              <a:buChar char="ü"/>
            </a:pPr>
            <a:r>
              <a:rPr lang="ar-LB" sz="3600" b="0" i="0" u="none" strike="noStrike" dirty="0">
                <a:solidFill>
                  <a:srgbClr val="00B050"/>
                </a:solidFill>
                <a:effectLst/>
                <a:latin typeface="Arial" panose="020B0604020202020204" pitchFamily="34" charset="0"/>
              </a:rPr>
              <a:t>التوبة والإيمان بعمل يسوع المسيح على الصليب وقيامته من بين الأموات.</a:t>
            </a:r>
          </a:p>
          <a:p>
            <a:pPr marL="571500" indent="-571500" algn="r" rtl="1" fontAlgn="base">
              <a:lnSpc>
                <a:spcPct val="200000"/>
              </a:lnSpc>
              <a:spcBef>
                <a:spcPts val="0"/>
              </a:spcBef>
              <a:spcAft>
                <a:spcPts val="0"/>
              </a:spcAft>
              <a:buFont typeface="Wingdings" panose="05000000000000000000" pitchFamily="2" charset="2"/>
              <a:buChar char="q"/>
            </a:pPr>
            <a:r>
              <a:rPr lang="ar-LB" sz="3600" b="0" i="0" u="none" strike="noStrike" dirty="0">
                <a:solidFill>
                  <a:srgbClr val="000000"/>
                </a:solidFill>
                <a:effectLst/>
                <a:latin typeface="Arial" panose="020B0604020202020204" pitchFamily="34" charset="0"/>
              </a:rPr>
              <a:t>التوبة والأعمال الصالحة.</a:t>
            </a:r>
          </a:p>
          <a:p>
            <a:pPr marL="571500" indent="-571500" algn="r" rtl="1" fontAlgn="base">
              <a:lnSpc>
                <a:spcPct val="200000"/>
              </a:lnSpc>
              <a:spcBef>
                <a:spcPts val="0"/>
              </a:spcBef>
              <a:spcAft>
                <a:spcPts val="0"/>
              </a:spcAft>
              <a:buFont typeface="Wingdings" panose="05000000000000000000" pitchFamily="2" charset="2"/>
              <a:buChar char="q"/>
            </a:pPr>
            <a:r>
              <a:rPr lang="ar-LB" sz="3600" b="0" i="0" u="none" strike="noStrike" dirty="0">
                <a:solidFill>
                  <a:srgbClr val="000000"/>
                </a:solidFill>
                <a:effectLst/>
                <a:latin typeface="Arial" panose="020B0604020202020204" pitchFamily="34" charset="0"/>
              </a:rPr>
              <a:t>الطاعة لله والأعمال الصالحة.</a:t>
            </a:r>
          </a:p>
        </p:txBody>
      </p:sp>
    </p:spTree>
    <p:extLst>
      <p:ext uri="{BB962C8B-B14F-4D97-AF65-F5344CB8AC3E}">
        <p14:creationId xmlns:p14="http://schemas.microsoft.com/office/powerpoint/2010/main" val="616248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840515" y="2157362"/>
            <a:ext cx="8510969" cy="2123658"/>
          </a:xfrm>
          <a:prstGeom prst="rect">
            <a:avLst/>
          </a:prstGeom>
        </p:spPr>
        <p:txBody>
          <a:bodyPr wrap="square">
            <a:spAutoFit/>
          </a:bodyPr>
          <a:lstStyle/>
          <a:p>
            <a:pPr algn="ctr" rtl="1">
              <a:spcBef>
                <a:spcPts val="0"/>
              </a:spcBef>
              <a:spcAft>
                <a:spcPts val="0"/>
              </a:spcAft>
            </a:pPr>
            <a:r>
              <a:rPr lang="en-US" sz="6600" b="1" i="0" dirty="0">
                <a:solidFill>
                  <a:srgbClr val="002060"/>
                </a:solidFill>
                <a:effectLst/>
                <a:latin typeface="Tahoma" panose="020B0604030504040204" pitchFamily="34" charset="0"/>
              </a:rPr>
              <a:t>١٢</a:t>
            </a:r>
            <a:r>
              <a:rPr lang="ar-LB" sz="6600" b="1" dirty="0">
                <a:solidFill>
                  <a:srgbClr val="002060"/>
                </a:solidFill>
              </a:rPr>
              <a:t> -</a:t>
            </a:r>
            <a:r>
              <a:rPr lang="en-US" sz="6600" b="1" dirty="0">
                <a:solidFill>
                  <a:srgbClr val="002060"/>
                </a:solidFill>
              </a:rPr>
              <a:t> </a:t>
            </a:r>
            <a:r>
              <a:rPr lang="ar-LB" sz="6600" b="1" i="0" u="none" strike="noStrike" dirty="0">
                <a:solidFill>
                  <a:srgbClr val="002060"/>
                </a:solidFill>
                <a:effectLst/>
                <a:latin typeface="Arial" panose="020B0604020202020204" pitchFamily="34" charset="0"/>
              </a:rPr>
              <a:t>أُذكر ثلاث أفكار تعلّمتها من شخصيَّة "زكّا".</a:t>
            </a:r>
            <a:endParaRPr lang="ar-LB" sz="6600" b="1" dirty="0">
              <a:solidFill>
                <a:srgbClr val="002060"/>
              </a:solidFill>
              <a:effectLst/>
            </a:endParaRPr>
          </a:p>
        </p:txBody>
      </p:sp>
    </p:spTree>
    <p:extLst>
      <p:ext uri="{BB962C8B-B14F-4D97-AF65-F5344CB8AC3E}">
        <p14:creationId xmlns:p14="http://schemas.microsoft.com/office/powerpoint/2010/main" val="3819951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614503" y="613621"/>
            <a:ext cx="11124272" cy="1754326"/>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١٣</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مشى بطرس على الماء، ولكنه سقط وكاد أن يغرق. لماذا؟</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247616" y="2299517"/>
            <a:ext cx="11483208" cy="3944862"/>
          </a:xfrm>
          <a:prstGeom prst="rect">
            <a:avLst/>
          </a:prstGeom>
          <a:noFill/>
        </p:spPr>
        <p:txBody>
          <a:bodyPr wrap="square" rtlCol="0">
            <a:spAutoFit/>
          </a:bodyPr>
          <a:lstStyle/>
          <a:p>
            <a:pPr marL="571500" indent="-57150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لأنَّ العاصفة قويت كثيرًا</a:t>
            </a:r>
          </a:p>
          <a:p>
            <a:pPr marL="571500" indent="-57150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لأنّه حوّل نظره عن نقطة معيّنة فلم يعد متوازنًا.</a:t>
            </a:r>
          </a:p>
          <a:p>
            <a:pPr marL="571500" indent="-57150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لأنَّه حوَّل أنظاره عن يسوع</a:t>
            </a:r>
          </a:p>
        </p:txBody>
      </p:sp>
    </p:spTree>
    <p:extLst>
      <p:ext uri="{BB962C8B-B14F-4D97-AF65-F5344CB8AC3E}">
        <p14:creationId xmlns:p14="http://schemas.microsoft.com/office/powerpoint/2010/main" val="36998970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614503" y="613621"/>
            <a:ext cx="11124272" cy="1754326"/>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١٣</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مشى بطرس على الماء، ولكنه سقط وكاد أن يغرق. لماذا؟</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247616" y="2299517"/>
            <a:ext cx="11483208" cy="3944862"/>
          </a:xfrm>
          <a:prstGeom prst="rect">
            <a:avLst/>
          </a:prstGeom>
          <a:noFill/>
        </p:spPr>
        <p:txBody>
          <a:bodyPr wrap="square" rtlCol="0">
            <a:spAutoFit/>
          </a:bodyPr>
          <a:lstStyle/>
          <a:p>
            <a:pPr marL="571500" indent="-57150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لأنَّ العاصفة قويت كثيرًا</a:t>
            </a:r>
          </a:p>
          <a:p>
            <a:pPr marL="571500" indent="-57150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لأنّه حوّل نظره عن نقطة معيّنة فلم يعد متوازنًا.</a:t>
            </a:r>
          </a:p>
          <a:p>
            <a:pPr marL="571500" indent="-571500" algn="r" rtl="1" fontAlgn="base">
              <a:lnSpc>
                <a:spcPct val="200000"/>
              </a:lnSpc>
              <a:spcBef>
                <a:spcPts val="0"/>
              </a:spcBef>
              <a:spcAft>
                <a:spcPts val="0"/>
              </a:spcAft>
              <a:buFont typeface="Wingdings" panose="05000000000000000000" pitchFamily="2" charset="2"/>
              <a:buChar char="ü"/>
            </a:pPr>
            <a:r>
              <a:rPr lang="ar-LB" sz="4400" b="0" i="0" u="none" strike="noStrike" dirty="0">
                <a:solidFill>
                  <a:srgbClr val="00B050"/>
                </a:solidFill>
                <a:effectLst/>
                <a:latin typeface="Arial" panose="020B0604020202020204" pitchFamily="34" charset="0"/>
              </a:rPr>
              <a:t>لأنَّه حوَّل أنظاره عن يسوع</a:t>
            </a:r>
          </a:p>
        </p:txBody>
      </p:sp>
    </p:spTree>
    <p:extLst>
      <p:ext uri="{BB962C8B-B14F-4D97-AF65-F5344CB8AC3E}">
        <p14:creationId xmlns:p14="http://schemas.microsoft.com/office/powerpoint/2010/main" val="3658754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85031" y="613621"/>
            <a:ext cx="11253744" cy="1569660"/>
          </a:xfrm>
          <a:prstGeom prst="rect">
            <a:avLst/>
          </a:prstGeom>
        </p:spPr>
        <p:txBody>
          <a:bodyPr wrap="square">
            <a:spAutoFit/>
          </a:bodyPr>
          <a:lstStyle/>
          <a:p>
            <a:pPr algn="r" rtl="1">
              <a:spcBef>
                <a:spcPts val="0"/>
              </a:spcBef>
              <a:spcAft>
                <a:spcPts val="0"/>
              </a:spcAft>
            </a:pPr>
            <a:r>
              <a:rPr lang="en-US" sz="4800" b="1" i="0" dirty="0">
                <a:solidFill>
                  <a:srgbClr val="002060"/>
                </a:solidFill>
                <a:effectLst/>
                <a:latin typeface="Tahoma" panose="020B0604030504040204" pitchFamily="34" charset="0"/>
              </a:rPr>
              <a:t>١٤</a:t>
            </a:r>
            <a:r>
              <a:rPr lang="ar-LB" sz="4800" b="1" dirty="0">
                <a:solidFill>
                  <a:srgbClr val="002060"/>
                </a:solidFill>
              </a:rPr>
              <a:t> -</a:t>
            </a:r>
            <a:r>
              <a:rPr lang="en-US" sz="4800" b="1" dirty="0">
                <a:solidFill>
                  <a:srgbClr val="002060"/>
                </a:solidFill>
              </a:rPr>
              <a:t> </a:t>
            </a:r>
            <a:r>
              <a:rPr lang="ar-LB" sz="4800" b="1" i="0" u="none" strike="noStrike" dirty="0">
                <a:solidFill>
                  <a:srgbClr val="002060"/>
                </a:solidFill>
                <a:effectLst/>
                <a:latin typeface="Arial" panose="020B0604020202020204" pitchFamily="34" charset="0"/>
              </a:rPr>
              <a:t>أكمل الآية التالية: خروج </a:t>
            </a:r>
            <a:r>
              <a:rPr lang="en-US" sz="4800" b="1" i="0" dirty="0">
                <a:solidFill>
                  <a:srgbClr val="002060"/>
                </a:solidFill>
                <a:effectLst/>
                <a:latin typeface="Tahoma" panose="020B0604030504040204" pitchFamily="34" charset="0"/>
              </a:rPr>
              <a:t>٢٠: ١٢</a:t>
            </a:r>
            <a:r>
              <a:rPr lang="ar-LB" sz="4800" b="1" i="0" u="none" strike="noStrike" dirty="0">
                <a:solidFill>
                  <a:srgbClr val="002060"/>
                </a:solidFill>
                <a:effectLst/>
                <a:latin typeface="Arial" panose="020B0604020202020204" pitchFamily="34" charset="0"/>
              </a:rPr>
              <a:t>، " ----- (</a:t>
            </a:r>
            <a:r>
              <a:rPr lang="en-US" sz="4800" b="1" i="0" dirty="0">
                <a:solidFill>
                  <a:srgbClr val="002060"/>
                </a:solidFill>
                <a:effectLst/>
                <a:latin typeface="Tahoma" panose="020B0604030504040204" pitchFamily="34" charset="0"/>
              </a:rPr>
              <a:t>١</a:t>
            </a:r>
            <a:r>
              <a:rPr lang="ar-LB" sz="4800" b="1" i="0" u="none" strike="noStrike" dirty="0">
                <a:solidFill>
                  <a:srgbClr val="002060"/>
                </a:solidFill>
                <a:effectLst/>
                <a:latin typeface="Arial" panose="020B0604020202020204" pitchFamily="34" charset="0"/>
              </a:rPr>
              <a:t>) أباك وأمَّك لكي ----- (</a:t>
            </a:r>
            <a:r>
              <a:rPr lang="en-US" sz="4800" b="1" i="0" dirty="0">
                <a:solidFill>
                  <a:srgbClr val="002060"/>
                </a:solidFill>
                <a:effectLst/>
                <a:latin typeface="Tahoma" panose="020B0604030504040204" pitchFamily="34" charset="0"/>
              </a:rPr>
              <a:t>٢</a:t>
            </a:r>
            <a:r>
              <a:rPr lang="ar-LB" sz="4800" b="1" i="0" u="none" strike="noStrike" dirty="0">
                <a:solidFill>
                  <a:srgbClr val="002060"/>
                </a:solidFill>
                <a:effectLst/>
                <a:latin typeface="Arial" panose="020B0604020202020204" pitchFamily="34" charset="0"/>
              </a:rPr>
              <a:t>) ----- (</a:t>
            </a:r>
            <a:r>
              <a:rPr lang="en-US" sz="4800" b="1" i="0" dirty="0">
                <a:solidFill>
                  <a:srgbClr val="002060"/>
                </a:solidFill>
                <a:effectLst/>
                <a:latin typeface="Tahoma" panose="020B0604030504040204" pitchFamily="34" charset="0"/>
              </a:rPr>
              <a:t>٣</a:t>
            </a:r>
            <a:r>
              <a:rPr lang="ar-LB" sz="4800" b="1" i="0" u="none" strike="noStrike" dirty="0">
                <a:solidFill>
                  <a:srgbClr val="002060"/>
                </a:solidFill>
                <a:effectLst/>
                <a:latin typeface="Arial" panose="020B0604020202020204" pitchFamily="34" charset="0"/>
              </a:rPr>
              <a:t>) على الأرض."</a:t>
            </a:r>
            <a:endParaRPr lang="ar-LB" sz="48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3354266" y="2249554"/>
            <a:ext cx="8384509" cy="3944862"/>
          </a:xfrm>
          <a:prstGeom prst="rect">
            <a:avLst/>
          </a:prstGeom>
          <a:noFill/>
        </p:spPr>
        <p:txBody>
          <a:bodyPr wrap="square" rtlCol="0">
            <a:spAutoFit/>
          </a:bodyPr>
          <a:lstStyle/>
          <a:p>
            <a:pPr algn="r" rtl="1" fontAlgn="base">
              <a:lnSpc>
                <a:spcPct val="200000"/>
              </a:lnSpc>
              <a:spcBef>
                <a:spcPts val="0"/>
              </a:spcBef>
              <a:spcAft>
                <a:spcPts val="0"/>
              </a:spcAft>
            </a:pPr>
            <a:r>
              <a:rPr lang="en-US" sz="4400" b="0" i="0" u="none" strike="noStrike" dirty="0">
                <a:effectLst/>
                <a:latin typeface="Arial" panose="020B0604020202020204" pitchFamily="34" charset="0"/>
              </a:rPr>
              <a:t> </a:t>
            </a:r>
            <a:r>
              <a:rPr lang="ar-LB" sz="4400" b="1" i="0" u="none" strike="noStrike" dirty="0">
                <a:effectLst/>
                <a:latin typeface="Arial" panose="020B0604020202020204" pitchFamily="34" charset="0"/>
              </a:rPr>
              <a:t>(</a:t>
            </a:r>
            <a:r>
              <a:rPr lang="en-US" sz="4400" b="1" i="0" dirty="0">
                <a:effectLst/>
                <a:latin typeface="Tahoma" panose="020B0604030504040204" pitchFamily="34" charset="0"/>
              </a:rPr>
              <a:t>١</a:t>
            </a:r>
            <a:r>
              <a:rPr lang="ar-LB" sz="4400" b="1" i="0" u="none" strike="noStrike" dirty="0">
                <a:effectLst/>
                <a:latin typeface="Arial" panose="020B0604020202020204" pitchFamily="34" charset="0"/>
              </a:rPr>
              <a:t>) </a:t>
            </a:r>
            <a:r>
              <a:rPr lang="ar-LB" sz="4400" b="0" i="0" u="none" strike="noStrike" dirty="0">
                <a:effectLst/>
                <a:latin typeface="Arial" panose="020B0604020202020204" pitchFamily="34" charset="0"/>
              </a:rPr>
              <a:t>أحب - احترم - أكرم </a:t>
            </a:r>
            <a:endParaRPr lang="ar-LB" sz="4400" b="0" i="0" u="none" strike="noStrike" dirty="0">
              <a:effectLst/>
              <a:latin typeface="Noto Sans Symbols"/>
            </a:endParaRPr>
          </a:p>
          <a:p>
            <a:pPr algn="r" rtl="1" fontAlgn="base">
              <a:lnSpc>
                <a:spcPct val="200000"/>
              </a:lnSpc>
              <a:spcBef>
                <a:spcPts val="0"/>
              </a:spcBef>
              <a:spcAft>
                <a:spcPts val="0"/>
              </a:spcAft>
            </a:pPr>
            <a:r>
              <a:rPr lang="en-US" sz="4400" b="0" i="0" u="none" strike="noStrike" dirty="0">
                <a:effectLst/>
                <a:latin typeface="Arial" panose="020B0604020202020204" pitchFamily="34" charset="0"/>
              </a:rPr>
              <a:t> </a:t>
            </a:r>
            <a:r>
              <a:rPr lang="ar-LB" sz="4400" b="1" i="0" u="none" strike="noStrike" dirty="0">
                <a:effectLst/>
                <a:latin typeface="Arial" panose="020B0604020202020204" pitchFamily="34" charset="0"/>
              </a:rPr>
              <a:t>(</a:t>
            </a:r>
            <a:r>
              <a:rPr lang="en-US" sz="4400" b="1" i="0" dirty="0">
                <a:effectLst/>
                <a:latin typeface="Tahoma" panose="020B0604030504040204" pitchFamily="34" charset="0"/>
              </a:rPr>
              <a:t>٢</a:t>
            </a:r>
            <a:r>
              <a:rPr lang="ar-LB" sz="4400" b="1" i="0" u="none" strike="noStrike" dirty="0">
                <a:effectLst/>
                <a:latin typeface="Arial" panose="020B0604020202020204" pitchFamily="34" charset="0"/>
              </a:rPr>
              <a:t>) </a:t>
            </a:r>
            <a:r>
              <a:rPr lang="ar-LB" sz="4400" b="0" i="0" u="none" strike="noStrike" dirty="0">
                <a:effectLst/>
                <a:latin typeface="Arial" panose="020B0604020202020204" pitchFamily="34" charset="0"/>
              </a:rPr>
              <a:t>تطول - تزيد - تستمر</a:t>
            </a:r>
            <a:endParaRPr lang="ar-LB" sz="4400" b="0" i="0" u="none" strike="noStrike" dirty="0">
              <a:effectLst/>
              <a:latin typeface="Noto Sans Symbols"/>
            </a:endParaRPr>
          </a:p>
          <a:p>
            <a:pPr algn="r" rtl="1" fontAlgn="base">
              <a:lnSpc>
                <a:spcPct val="200000"/>
              </a:lnSpc>
              <a:spcBef>
                <a:spcPts val="0"/>
              </a:spcBef>
              <a:spcAft>
                <a:spcPts val="200"/>
              </a:spcAft>
            </a:pPr>
            <a:r>
              <a:rPr lang="en-US" sz="4400" b="0" i="0" u="none" strike="noStrike" dirty="0">
                <a:effectLst/>
                <a:latin typeface="Arial" panose="020B0604020202020204" pitchFamily="34" charset="0"/>
              </a:rPr>
              <a:t> </a:t>
            </a:r>
            <a:r>
              <a:rPr lang="ar-LB" sz="4400" b="1" i="0" u="none" strike="noStrike" dirty="0">
                <a:effectLst/>
                <a:latin typeface="Arial" panose="020B0604020202020204" pitchFamily="34" charset="0"/>
              </a:rPr>
              <a:t>(</a:t>
            </a:r>
            <a:r>
              <a:rPr lang="en-US" sz="4400" b="1" i="0" dirty="0">
                <a:effectLst/>
                <a:latin typeface="Tahoma" panose="020B0604030504040204" pitchFamily="34" charset="0"/>
              </a:rPr>
              <a:t>٣</a:t>
            </a:r>
            <a:r>
              <a:rPr lang="ar-LB" sz="4400" b="1" i="0" u="none" strike="noStrike" dirty="0">
                <a:effectLst/>
                <a:latin typeface="Arial" panose="020B0604020202020204" pitchFamily="34" charset="0"/>
              </a:rPr>
              <a:t>) </a:t>
            </a:r>
            <a:r>
              <a:rPr lang="ar-LB" sz="4400" b="0" i="0" u="none" strike="noStrike" dirty="0">
                <a:effectLst/>
                <a:latin typeface="Arial" panose="020B0604020202020204" pitchFamily="34" charset="0"/>
              </a:rPr>
              <a:t>سنينك- أيامك - حياتك </a:t>
            </a:r>
            <a:endParaRPr lang="ar-LB" sz="4400" b="0" i="0" u="none" strike="noStrike" dirty="0">
              <a:effectLst/>
              <a:latin typeface="Noto Sans Symbols"/>
            </a:endParaRPr>
          </a:p>
        </p:txBody>
      </p:sp>
    </p:spTree>
    <p:extLst>
      <p:ext uri="{BB962C8B-B14F-4D97-AF65-F5344CB8AC3E}">
        <p14:creationId xmlns:p14="http://schemas.microsoft.com/office/powerpoint/2010/main" val="324053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85031" y="613621"/>
            <a:ext cx="11253744" cy="1569660"/>
          </a:xfrm>
          <a:prstGeom prst="rect">
            <a:avLst/>
          </a:prstGeom>
        </p:spPr>
        <p:txBody>
          <a:bodyPr wrap="square">
            <a:spAutoFit/>
          </a:bodyPr>
          <a:lstStyle/>
          <a:p>
            <a:pPr algn="r" rtl="1">
              <a:spcBef>
                <a:spcPts val="0"/>
              </a:spcBef>
              <a:spcAft>
                <a:spcPts val="0"/>
              </a:spcAft>
            </a:pPr>
            <a:r>
              <a:rPr lang="en-US" sz="4800" b="1" i="0" dirty="0">
                <a:solidFill>
                  <a:srgbClr val="002060"/>
                </a:solidFill>
                <a:effectLst/>
                <a:latin typeface="Tahoma" panose="020B0604030504040204" pitchFamily="34" charset="0"/>
              </a:rPr>
              <a:t>١٤</a:t>
            </a:r>
            <a:r>
              <a:rPr lang="ar-LB" sz="4800" b="1" dirty="0">
                <a:solidFill>
                  <a:srgbClr val="002060"/>
                </a:solidFill>
              </a:rPr>
              <a:t> -</a:t>
            </a:r>
            <a:r>
              <a:rPr lang="en-US" sz="4800" b="1" dirty="0">
                <a:solidFill>
                  <a:srgbClr val="002060"/>
                </a:solidFill>
              </a:rPr>
              <a:t> </a:t>
            </a:r>
            <a:r>
              <a:rPr lang="ar-LB" sz="4800" b="1" i="0" u="none" strike="noStrike" dirty="0">
                <a:solidFill>
                  <a:srgbClr val="002060"/>
                </a:solidFill>
                <a:effectLst/>
                <a:latin typeface="Arial" panose="020B0604020202020204" pitchFamily="34" charset="0"/>
              </a:rPr>
              <a:t>أكمل الآية التالية: خروج </a:t>
            </a:r>
            <a:r>
              <a:rPr lang="en-US" sz="4800" b="1" i="0" dirty="0">
                <a:solidFill>
                  <a:srgbClr val="002060"/>
                </a:solidFill>
                <a:effectLst/>
                <a:latin typeface="Tahoma" panose="020B0604030504040204" pitchFamily="34" charset="0"/>
              </a:rPr>
              <a:t>٢٠: ١٢</a:t>
            </a:r>
            <a:r>
              <a:rPr lang="ar-LB" sz="4800" b="1" i="0" u="none" strike="noStrike" dirty="0">
                <a:solidFill>
                  <a:srgbClr val="002060"/>
                </a:solidFill>
                <a:effectLst/>
                <a:latin typeface="Arial" panose="020B0604020202020204" pitchFamily="34" charset="0"/>
              </a:rPr>
              <a:t>، " ----- (</a:t>
            </a:r>
            <a:r>
              <a:rPr lang="en-US" sz="4800" b="1" i="0" dirty="0">
                <a:solidFill>
                  <a:srgbClr val="002060"/>
                </a:solidFill>
                <a:effectLst/>
                <a:latin typeface="Tahoma" panose="020B0604030504040204" pitchFamily="34" charset="0"/>
              </a:rPr>
              <a:t>١</a:t>
            </a:r>
            <a:r>
              <a:rPr lang="ar-LB" sz="4800" b="1" i="0" u="none" strike="noStrike" dirty="0">
                <a:solidFill>
                  <a:srgbClr val="002060"/>
                </a:solidFill>
                <a:effectLst/>
                <a:latin typeface="Arial" panose="020B0604020202020204" pitchFamily="34" charset="0"/>
              </a:rPr>
              <a:t>) أباك وأمَّك لكي ----- (</a:t>
            </a:r>
            <a:r>
              <a:rPr lang="en-US" sz="4800" b="1" i="0" dirty="0">
                <a:solidFill>
                  <a:srgbClr val="002060"/>
                </a:solidFill>
                <a:effectLst/>
                <a:latin typeface="Tahoma" panose="020B0604030504040204" pitchFamily="34" charset="0"/>
              </a:rPr>
              <a:t>٢</a:t>
            </a:r>
            <a:r>
              <a:rPr lang="ar-LB" sz="4800" b="1" i="0" u="none" strike="noStrike" dirty="0">
                <a:solidFill>
                  <a:srgbClr val="002060"/>
                </a:solidFill>
                <a:effectLst/>
                <a:latin typeface="Arial" panose="020B0604020202020204" pitchFamily="34" charset="0"/>
              </a:rPr>
              <a:t>) ----- (</a:t>
            </a:r>
            <a:r>
              <a:rPr lang="en-US" sz="4800" b="1" i="0" dirty="0">
                <a:solidFill>
                  <a:srgbClr val="002060"/>
                </a:solidFill>
                <a:effectLst/>
                <a:latin typeface="Tahoma" panose="020B0604030504040204" pitchFamily="34" charset="0"/>
              </a:rPr>
              <a:t>٣</a:t>
            </a:r>
            <a:r>
              <a:rPr lang="ar-LB" sz="4800" b="1" i="0" u="none" strike="noStrike" dirty="0">
                <a:solidFill>
                  <a:srgbClr val="002060"/>
                </a:solidFill>
                <a:effectLst/>
                <a:latin typeface="Arial" panose="020B0604020202020204" pitchFamily="34" charset="0"/>
              </a:rPr>
              <a:t>) على الأرض."</a:t>
            </a:r>
            <a:endParaRPr lang="ar-LB" sz="48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551830" y="2261992"/>
            <a:ext cx="10359224" cy="3944862"/>
          </a:xfrm>
          <a:prstGeom prst="rect">
            <a:avLst/>
          </a:prstGeom>
          <a:noFill/>
        </p:spPr>
        <p:txBody>
          <a:bodyPr wrap="square" rtlCol="0">
            <a:spAutoFit/>
          </a:bodyPr>
          <a:lstStyle/>
          <a:p>
            <a:pPr algn="r" rtl="1" fontAlgn="base">
              <a:lnSpc>
                <a:spcPct val="200000"/>
              </a:lnSpc>
              <a:spcBef>
                <a:spcPts val="0"/>
              </a:spcBef>
              <a:spcAft>
                <a:spcPts val="0"/>
              </a:spcAft>
            </a:pPr>
            <a:r>
              <a:rPr lang="en-US" sz="4400" b="0" i="0" u="none" strike="noStrike" dirty="0">
                <a:solidFill>
                  <a:srgbClr val="000000"/>
                </a:solidFill>
                <a:effectLst/>
                <a:latin typeface="Arial" panose="020B0604020202020204" pitchFamily="34" charset="0"/>
              </a:rPr>
              <a:t> </a:t>
            </a:r>
            <a:r>
              <a:rPr lang="en-US" sz="4400" b="0" i="0" u="none" strike="noStrike" dirty="0">
                <a:effectLst/>
                <a:latin typeface="Arial" panose="020B0604020202020204" pitchFamily="34" charset="0"/>
              </a:rPr>
              <a:t> </a:t>
            </a:r>
            <a:r>
              <a:rPr lang="ar-LB" sz="4400" b="1" i="0" u="none" strike="noStrike" dirty="0">
                <a:effectLst/>
                <a:latin typeface="Arial" panose="020B0604020202020204" pitchFamily="34" charset="0"/>
              </a:rPr>
              <a:t>(</a:t>
            </a:r>
            <a:r>
              <a:rPr lang="en-US" sz="4400" b="1" i="0" dirty="0">
                <a:effectLst/>
                <a:latin typeface="Tahoma" panose="020B0604030504040204" pitchFamily="34" charset="0"/>
              </a:rPr>
              <a:t>١</a:t>
            </a:r>
            <a:r>
              <a:rPr lang="ar-LB" sz="4400" b="1" i="0" u="none" strike="noStrike" dirty="0">
                <a:effectLst/>
                <a:latin typeface="Arial" panose="020B0604020202020204" pitchFamily="34" charset="0"/>
              </a:rPr>
              <a:t>) </a:t>
            </a:r>
            <a:r>
              <a:rPr lang="ar-LB" sz="4400" b="0" i="0" u="none" strike="noStrike" dirty="0">
                <a:solidFill>
                  <a:srgbClr val="000000"/>
                </a:solidFill>
                <a:effectLst/>
                <a:latin typeface="Arial" panose="020B0604020202020204" pitchFamily="34" charset="0"/>
              </a:rPr>
              <a:t>أحب - احترم - </a:t>
            </a:r>
            <a:r>
              <a:rPr lang="ar-LB" sz="4400" b="0" i="0" u="none" strike="noStrike" dirty="0">
                <a:solidFill>
                  <a:srgbClr val="00B050"/>
                </a:solidFill>
                <a:effectLst/>
                <a:latin typeface="Arial" panose="020B0604020202020204" pitchFamily="34" charset="0"/>
              </a:rPr>
              <a:t>أكرم</a:t>
            </a:r>
            <a:r>
              <a:rPr lang="ar-LB" sz="4400" b="0" i="0" u="none" strike="noStrike" dirty="0">
                <a:solidFill>
                  <a:srgbClr val="000000"/>
                </a:solidFill>
                <a:effectLst/>
                <a:latin typeface="Arial" panose="020B0604020202020204" pitchFamily="34" charset="0"/>
              </a:rPr>
              <a:t> </a:t>
            </a:r>
            <a:endParaRPr lang="ar-LB" sz="4400" b="0" i="0" u="none" strike="noStrike" dirty="0">
              <a:solidFill>
                <a:srgbClr val="000000"/>
              </a:solidFill>
              <a:effectLst/>
              <a:latin typeface="Noto Sans Symbols"/>
            </a:endParaRPr>
          </a:p>
          <a:p>
            <a:pPr algn="r" rtl="1" fontAlgn="base">
              <a:lnSpc>
                <a:spcPct val="200000"/>
              </a:lnSpc>
              <a:spcBef>
                <a:spcPts val="0"/>
              </a:spcBef>
              <a:spcAft>
                <a:spcPts val="0"/>
              </a:spcAft>
            </a:pPr>
            <a:r>
              <a:rPr lang="ar-LB" sz="4400" b="1" i="0" u="none" strike="noStrike" dirty="0">
                <a:effectLst/>
                <a:latin typeface="Arial" panose="020B0604020202020204" pitchFamily="34" charset="0"/>
              </a:rPr>
              <a:t>  (</a:t>
            </a:r>
            <a:r>
              <a:rPr lang="en-US" sz="4400" b="1" i="0" dirty="0">
                <a:effectLst/>
                <a:latin typeface="Tahoma" panose="020B0604030504040204" pitchFamily="34" charset="0"/>
              </a:rPr>
              <a:t>٢</a:t>
            </a:r>
            <a:r>
              <a:rPr lang="ar-LB" sz="4400" b="1" i="0" u="none" strike="noStrike" dirty="0">
                <a:effectLst/>
                <a:latin typeface="Arial" panose="020B0604020202020204" pitchFamily="34" charset="0"/>
              </a:rPr>
              <a:t>)</a:t>
            </a:r>
            <a:r>
              <a:rPr lang="en-US" sz="4400" b="0" i="0" u="none" strike="noStrike" dirty="0">
                <a:solidFill>
                  <a:srgbClr val="00B050"/>
                </a:solidFill>
                <a:effectLst/>
                <a:latin typeface="Arial" panose="020B0604020202020204" pitchFamily="34" charset="0"/>
              </a:rPr>
              <a:t> </a:t>
            </a:r>
            <a:r>
              <a:rPr lang="ar-LB" sz="4400" b="0" i="0" u="none" strike="noStrike" dirty="0">
                <a:solidFill>
                  <a:srgbClr val="00B050"/>
                </a:solidFill>
                <a:effectLst/>
                <a:latin typeface="Arial" panose="020B0604020202020204" pitchFamily="34" charset="0"/>
              </a:rPr>
              <a:t>تطول </a:t>
            </a:r>
            <a:r>
              <a:rPr lang="ar-LB" sz="4400" b="0" i="0" u="none" strike="noStrike" dirty="0">
                <a:solidFill>
                  <a:srgbClr val="000000"/>
                </a:solidFill>
                <a:effectLst/>
                <a:latin typeface="Arial" panose="020B0604020202020204" pitchFamily="34" charset="0"/>
              </a:rPr>
              <a:t>- تزيد - تستمر</a:t>
            </a:r>
            <a:endParaRPr lang="ar-LB" sz="4400" b="0" i="0" u="none" strike="noStrike" dirty="0">
              <a:solidFill>
                <a:srgbClr val="000000"/>
              </a:solidFill>
              <a:effectLst/>
              <a:latin typeface="Noto Sans Symbols"/>
            </a:endParaRPr>
          </a:p>
          <a:p>
            <a:pPr algn="r" rtl="1" fontAlgn="base">
              <a:lnSpc>
                <a:spcPct val="200000"/>
              </a:lnSpc>
              <a:spcBef>
                <a:spcPts val="0"/>
              </a:spcBef>
              <a:spcAft>
                <a:spcPts val="200"/>
              </a:spcAft>
            </a:pPr>
            <a:r>
              <a:rPr lang="ar-LB" sz="4400" b="1" i="0" u="none" strike="noStrike" dirty="0">
                <a:effectLst/>
                <a:latin typeface="Arial" panose="020B0604020202020204" pitchFamily="34" charset="0"/>
              </a:rPr>
              <a:t>  (</a:t>
            </a:r>
            <a:r>
              <a:rPr lang="en-US" sz="4400" b="1" i="0" dirty="0">
                <a:effectLst/>
                <a:latin typeface="Tahoma" panose="020B0604030504040204" pitchFamily="34" charset="0"/>
              </a:rPr>
              <a:t>٣</a:t>
            </a:r>
            <a:r>
              <a:rPr lang="ar-LB" sz="4400" b="1" i="0" u="none" strike="noStrike" dirty="0">
                <a:effectLst/>
                <a:latin typeface="Arial" panose="020B0604020202020204" pitchFamily="34" charset="0"/>
              </a:rPr>
              <a:t>)</a:t>
            </a:r>
            <a:r>
              <a:rPr lang="en-US" sz="4400" b="0" i="0" u="none" strike="noStrike" dirty="0">
                <a:solidFill>
                  <a:srgbClr val="000000"/>
                </a:solidFill>
                <a:effectLst/>
                <a:latin typeface="Arial" panose="020B0604020202020204" pitchFamily="34" charset="0"/>
              </a:rPr>
              <a:t> </a:t>
            </a:r>
            <a:r>
              <a:rPr lang="ar-LB" sz="4400" b="0" i="0" u="none" strike="noStrike" dirty="0">
                <a:solidFill>
                  <a:srgbClr val="000000"/>
                </a:solidFill>
                <a:effectLst/>
                <a:latin typeface="Arial" panose="020B0604020202020204" pitchFamily="34" charset="0"/>
              </a:rPr>
              <a:t>سنينك- </a:t>
            </a:r>
            <a:r>
              <a:rPr lang="ar-LB" sz="4400" b="0" i="0" u="none" strike="noStrike" dirty="0">
                <a:solidFill>
                  <a:srgbClr val="00B050"/>
                </a:solidFill>
                <a:effectLst/>
                <a:latin typeface="Arial" panose="020B0604020202020204" pitchFamily="34" charset="0"/>
              </a:rPr>
              <a:t>أيامك</a:t>
            </a:r>
            <a:r>
              <a:rPr lang="ar-LB" sz="4400" b="0" i="0" u="none" strike="noStrike" dirty="0">
                <a:solidFill>
                  <a:srgbClr val="000000"/>
                </a:solidFill>
                <a:effectLst/>
                <a:latin typeface="Arial" panose="020B0604020202020204" pitchFamily="34" charset="0"/>
              </a:rPr>
              <a:t> - حياتك </a:t>
            </a:r>
            <a:endParaRPr lang="ar-LB" sz="4400" b="0" i="0" u="none" strike="noStrike" dirty="0">
              <a:solidFill>
                <a:srgbClr val="000000"/>
              </a:solidFill>
              <a:effectLst/>
              <a:latin typeface="Noto Sans Symbols"/>
            </a:endParaRPr>
          </a:p>
        </p:txBody>
      </p:sp>
    </p:spTree>
    <p:extLst>
      <p:ext uri="{BB962C8B-B14F-4D97-AF65-F5344CB8AC3E}">
        <p14:creationId xmlns:p14="http://schemas.microsoft.com/office/powerpoint/2010/main" val="1222712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85031" y="613621"/>
            <a:ext cx="11253744" cy="1754326"/>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١٥</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ماذا فعل يسوع ليخلّصنا من الخطيَّة ويمنحنا الحياة الأبدية؟</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265043" y="2377476"/>
            <a:ext cx="11483208" cy="3594638"/>
          </a:xfrm>
          <a:prstGeom prst="rect">
            <a:avLst/>
          </a:prstGeom>
          <a:noFill/>
        </p:spPr>
        <p:txBody>
          <a:bodyPr wrap="square" rtlCol="0">
            <a:spAutoFit/>
          </a:bodyPr>
          <a:lstStyle/>
          <a:p>
            <a:pPr marL="571500" indent="-571500" algn="r" rtl="1" fontAlgn="base">
              <a:lnSpc>
                <a:spcPct val="200000"/>
              </a:lnSpc>
              <a:spcBef>
                <a:spcPts val="0"/>
              </a:spcBef>
              <a:spcAft>
                <a:spcPts val="0"/>
              </a:spcAft>
              <a:buFont typeface="Wingdings" panose="05000000000000000000" pitchFamily="2" charset="2"/>
              <a:buChar char="q"/>
            </a:pPr>
            <a:r>
              <a:rPr lang="en-US" sz="4000" b="0" i="0" u="none" strike="noStrike" dirty="0">
                <a:solidFill>
                  <a:srgbClr val="000000"/>
                </a:solidFill>
                <a:effectLst/>
                <a:latin typeface="Arial" panose="020B0604020202020204" pitchFamily="34" charset="0"/>
              </a:rPr>
              <a:t> </a:t>
            </a:r>
            <a:r>
              <a:rPr lang="ar-LB" sz="4000" b="0" i="0" u="none" strike="noStrike" dirty="0">
                <a:solidFill>
                  <a:srgbClr val="000000"/>
                </a:solidFill>
                <a:effectLst/>
                <a:latin typeface="Arial" panose="020B0604020202020204" pitchFamily="34" charset="0"/>
              </a:rPr>
              <a:t>تجسَّد وصنع المعجزات</a:t>
            </a:r>
          </a:p>
          <a:p>
            <a:pPr marL="285750" indent="-285750" algn="r" rtl="1" fontAlgn="base">
              <a:lnSpc>
                <a:spcPct val="200000"/>
              </a:lnSpc>
              <a:spcBef>
                <a:spcPts val="0"/>
              </a:spcBef>
              <a:spcAft>
                <a:spcPts val="0"/>
              </a:spcAft>
              <a:buFont typeface="Wingdings" panose="05000000000000000000" pitchFamily="2" charset="2"/>
              <a:buChar char="q"/>
            </a:pPr>
            <a:r>
              <a:rPr lang="ar-LB" sz="4000" b="0" i="0" u="none" strike="noStrike" dirty="0">
                <a:solidFill>
                  <a:srgbClr val="000000"/>
                </a:solidFill>
                <a:effectLst/>
                <a:latin typeface="Arial" panose="020B0604020202020204" pitchFamily="34" charset="0"/>
              </a:rPr>
              <a:t>تجسَّد ودفع ثمن خطايانا على الصليب</a:t>
            </a:r>
          </a:p>
          <a:p>
            <a:pPr marL="285750" indent="-285750" algn="r" rtl="1">
              <a:lnSpc>
                <a:spcPct val="200000"/>
              </a:lnSpc>
              <a:buFont typeface="Wingdings" panose="05000000000000000000" pitchFamily="2" charset="2"/>
              <a:buChar char="q"/>
            </a:pPr>
            <a:r>
              <a:rPr lang="ar-LB" sz="4000" b="0" i="0" u="none" strike="noStrike" dirty="0">
                <a:solidFill>
                  <a:srgbClr val="000000"/>
                </a:solidFill>
                <a:effectLst/>
                <a:latin typeface="Arial" panose="020B0604020202020204" pitchFamily="34" charset="0"/>
              </a:rPr>
              <a:t>تجسَّد، ثمَّ دفع ثمن خطايانا على الصليب، وقام من بين الأموات</a:t>
            </a:r>
            <a:endParaRPr lang="ar-LB" sz="4000" b="0" i="0" u="none" strike="noStrike" dirty="0">
              <a:solidFill>
                <a:srgbClr val="000000"/>
              </a:solidFill>
              <a:effectLst/>
              <a:latin typeface="Noto Sans Symbols"/>
            </a:endParaRPr>
          </a:p>
        </p:txBody>
      </p:sp>
    </p:spTree>
    <p:extLst>
      <p:ext uri="{BB962C8B-B14F-4D97-AF65-F5344CB8AC3E}">
        <p14:creationId xmlns:p14="http://schemas.microsoft.com/office/powerpoint/2010/main" val="4013452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85031" y="613621"/>
            <a:ext cx="11253744" cy="1754326"/>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١٥</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ماذا فعل يسوع ليخلّصنا من الخطيَّة ويمنحنا الحياة الأبدية؟</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265043" y="2377476"/>
            <a:ext cx="11483208" cy="3594638"/>
          </a:xfrm>
          <a:prstGeom prst="rect">
            <a:avLst/>
          </a:prstGeom>
          <a:noFill/>
        </p:spPr>
        <p:txBody>
          <a:bodyPr wrap="square" rtlCol="0">
            <a:spAutoFit/>
          </a:bodyPr>
          <a:lstStyle/>
          <a:p>
            <a:pPr marL="571500" indent="-571500" algn="r" rtl="1" fontAlgn="base">
              <a:lnSpc>
                <a:spcPct val="200000"/>
              </a:lnSpc>
              <a:spcBef>
                <a:spcPts val="0"/>
              </a:spcBef>
              <a:spcAft>
                <a:spcPts val="0"/>
              </a:spcAft>
              <a:buFont typeface="Wingdings" panose="05000000000000000000" pitchFamily="2" charset="2"/>
              <a:buChar char="q"/>
            </a:pPr>
            <a:r>
              <a:rPr lang="en-US" sz="4000" b="0" i="0" u="none" strike="noStrike" dirty="0">
                <a:solidFill>
                  <a:srgbClr val="000000"/>
                </a:solidFill>
                <a:effectLst/>
                <a:latin typeface="Arial" panose="020B0604020202020204" pitchFamily="34" charset="0"/>
              </a:rPr>
              <a:t> </a:t>
            </a:r>
            <a:r>
              <a:rPr lang="ar-LB" sz="4000" b="0" i="0" u="none" strike="noStrike" dirty="0">
                <a:solidFill>
                  <a:srgbClr val="000000"/>
                </a:solidFill>
                <a:effectLst/>
                <a:latin typeface="Arial" panose="020B0604020202020204" pitchFamily="34" charset="0"/>
              </a:rPr>
              <a:t>تجسَّد وصنع المعجزات</a:t>
            </a:r>
          </a:p>
          <a:p>
            <a:pPr marL="285750" indent="-285750" algn="r" rtl="1" fontAlgn="base">
              <a:lnSpc>
                <a:spcPct val="200000"/>
              </a:lnSpc>
              <a:spcBef>
                <a:spcPts val="0"/>
              </a:spcBef>
              <a:spcAft>
                <a:spcPts val="0"/>
              </a:spcAft>
              <a:buFont typeface="Wingdings" panose="05000000000000000000" pitchFamily="2" charset="2"/>
              <a:buChar char="q"/>
            </a:pPr>
            <a:r>
              <a:rPr lang="ar-LB" sz="4000" b="0" i="0" u="none" strike="noStrike" dirty="0">
                <a:solidFill>
                  <a:srgbClr val="000000"/>
                </a:solidFill>
                <a:effectLst/>
                <a:latin typeface="Arial" panose="020B0604020202020204" pitchFamily="34" charset="0"/>
              </a:rPr>
              <a:t>تجسَّد ودفع ثمن خطايانا على الصليب</a:t>
            </a:r>
          </a:p>
          <a:p>
            <a:pPr marL="571500" indent="-571500" algn="r" rtl="1">
              <a:lnSpc>
                <a:spcPct val="200000"/>
              </a:lnSpc>
              <a:buFont typeface="Wingdings" panose="05000000000000000000" pitchFamily="2" charset="2"/>
              <a:buChar char="ü"/>
            </a:pPr>
            <a:r>
              <a:rPr lang="ar-LB" sz="4000" b="0" i="0" u="none" strike="noStrike" dirty="0">
                <a:solidFill>
                  <a:srgbClr val="00B050"/>
                </a:solidFill>
                <a:effectLst/>
                <a:latin typeface="Arial" panose="020B0604020202020204" pitchFamily="34" charset="0"/>
              </a:rPr>
              <a:t>تجسَّد، ثمَّ دفع ثمن خطايانا على الصليب، وقام من بين الأموات</a:t>
            </a:r>
            <a:endParaRPr lang="ar-LB" sz="4000" b="0" i="0" u="none" strike="noStrike" dirty="0">
              <a:solidFill>
                <a:srgbClr val="00B050"/>
              </a:solidFill>
              <a:effectLst/>
              <a:latin typeface="Noto Sans Symbols"/>
            </a:endParaRPr>
          </a:p>
        </p:txBody>
      </p:sp>
    </p:spTree>
    <p:extLst>
      <p:ext uri="{BB962C8B-B14F-4D97-AF65-F5344CB8AC3E}">
        <p14:creationId xmlns:p14="http://schemas.microsoft.com/office/powerpoint/2010/main" val="3333866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516398" y="326003"/>
            <a:ext cx="9159203" cy="4924361"/>
          </a:xfrm>
          <a:prstGeom prst="rect">
            <a:avLst/>
          </a:prstGeom>
        </p:spPr>
        <p:txBody>
          <a:bodyPr wrap="square">
            <a:spAutoFit/>
          </a:bodyPr>
          <a:lstStyle/>
          <a:p>
            <a:pPr algn="ctr" rtl="1">
              <a:lnSpc>
                <a:spcPct val="150000"/>
              </a:lnSpc>
            </a:pPr>
            <a:r>
              <a:rPr lang="ar-LB" sz="5400" b="1" i="0" dirty="0">
                <a:solidFill>
                  <a:srgbClr val="273582"/>
                </a:solidFill>
                <a:effectLst/>
                <a:latin typeface="Tahoma" panose="020B0604030504040204" pitchFamily="34" charset="0"/>
              </a:rPr>
              <a:t>لاكن يسوع من غير ولا خطيه</a:t>
            </a:r>
            <a:br>
              <a:rPr lang="ar-LB" sz="5400" b="1" dirty="0">
                <a:solidFill>
                  <a:srgbClr val="273582"/>
                </a:solidFill>
              </a:rPr>
            </a:br>
            <a:r>
              <a:rPr lang="ar-LB" sz="5400" b="1" i="0" dirty="0">
                <a:solidFill>
                  <a:srgbClr val="273582"/>
                </a:solidFill>
                <a:effectLst/>
                <a:latin typeface="Tahoma" panose="020B0604030504040204" pitchFamily="34" charset="0"/>
              </a:rPr>
              <a:t>عيشت معانا في دنيتنا ديَّ</a:t>
            </a:r>
            <a:br>
              <a:rPr lang="ar-LB" sz="5400" b="1" dirty="0">
                <a:solidFill>
                  <a:srgbClr val="273582"/>
                </a:solidFill>
              </a:rPr>
            </a:br>
            <a:r>
              <a:rPr lang="ar-LB" sz="5400" b="1" i="0" dirty="0">
                <a:solidFill>
                  <a:srgbClr val="273582"/>
                </a:solidFill>
                <a:effectLst/>
                <a:latin typeface="Tahoma" panose="020B0604030504040204" pitchFamily="34" charset="0"/>
              </a:rPr>
              <a:t>تعالي نضف قلبي و اسكن فيه</a:t>
            </a:r>
            <a:br>
              <a:rPr lang="ar-LB" sz="5400" b="1" dirty="0">
                <a:solidFill>
                  <a:srgbClr val="273582"/>
                </a:solidFill>
              </a:rPr>
            </a:br>
            <a:r>
              <a:rPr lang="ar-LB" sz="5400" b="1" i="0" dirty="0">
                <a:solidFill>
                  <a:srgbClr val="273582"/>
                </a:solidFill>
                <a:effectLst/>
                <a:latin typeface="Tahoma" panose="020B0604030504040204" pitchFamily="34" charset="0"/>
              </a:rPr>
              <a:t>ويكون ميلادك ياربي فيه</a:t>
            </a:r>
            <a:endParaRPr lang="ar-LB" sz="5000" b="1" i="0" dirty="0">
              <a:solidFill>
                <a:srgbClr val="273582"/>
              </a:solidFill>
              <a:effectLst/>
              <a:latin typeface="Tahoma" panose="020B0604030504040204" pitchFamily="34" charset="0"/>
            </a:endParaRPr>
          </a:p>
        </p:txBody>
      </p:sp>
      <p:sp>
        <p:nvSpPr>
          <p:cNvPr id="10" name="TextBox 9">
            <a:extLst>
              <a:ext uri="{FF2B5EF4-FFF2-40B4-BE49-F238E27FC236}">
                <a16:creationId xmlns:a16="http://schemas.microsoft.com/office/drawing/2014/main" id="{2B57F2B7-BFFB-4824-9D42-7EF02B56C203}"/>
              </a:ext>
            </a:extLst>
          </p:cNvPr>
          <p:cNvSpPr txBox="1"/>
          <p:nvPr/>
        </p:nvSpPr>
        <p:spPr>
          <a:xfrm>
            <a:off x="4713591" y="5349997"/>
            <a:ext cx="2945049" cy="923330"/>
          </a:xfrm>
          <a:prstGeom prst="rect">
            <a:avLst/>
          </a:prstGeom>
          <a:noFill/>
        </p:spPr>
        <p:txBody>
          <a:bodyPr wrap="square">
            <a:spAutoFit/>
          </a:bodyPr>
          <a:lstStyle/>
          <a:p>
            <a:pPr algn="ctr"/>
            <a:r>
              <a:rPr lang="ar-LB" sz="5400" b="1" i="0" dirty="0">
                <a:solidFill>
                  <a:srgbClr val="273582"/>
                </a:solidFill>
                <a:effectLst/>
                <a:latin typeface="Tahoma" panose="020B0604030504040204" pitchFamily="34" charset="0"/>
              </a:rPr>
              <a:t>حبك</a:t>
            </a:r>
            <a:endParaRPr lang="en-US" sz="5400" dirty="0"/>
          </a:p>
        </p:txBody>
      </p:sp>
    </p:spTree>
    <p:extLst>
      <p:ext uri="{BB962C8B-B14F-4D97-AF65-F5344CB8AC3E}">
        <p14:creationId xmlns:p14="http://schemas.microsoft.com/office/powerpoint/2010/main" val="1853915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85031" y="613621"/>
            <a:ext cx="11253744" cy="1754326"/>
          </a:xfrm>
          <a:prstGeom prst="rect">
            <a:avLst/>
          </a:prstGeom>
        </p:spPr>
        <p:txBody>
          <a:bodyPr wrap="square">
            <a:spAutoFit/>
          </a:bodyPr>
          <a:lstStyle/>
          <a:p>
            <a:pPr algn="r" rtl="1">
              <a:spcBef>
                <a:spcPts val="0"/>
              </a:spcBef>
              <a:spcAft>
                <a:spcPts val="0"/>
              </a:spcAft>
            </a:pPr>
            <a:r>
              <a:rPr lang="en-US" sz="5400" b="0" i="0" dirty="0">
                <a:solidFill>
                  <a:srgbClr val="002060"/>
                </a:solidFill>
                <a:effectLst/>
                <a:latin typeface="Tahoma" panose="020B0604030504040204" pitchFamily="34" charset="0"/>
              </a:rPr>
              <a:t>١٦</a:t>
            </a:r>
            <a:r>
              <a:rPr lang="ar-LB" sz="5400" b="1" dirty="0">
                <a:solidFill>
                  <a:srgbClr val="002060"/>
                </a:solidFill>
              </a:rPr>
              <a:t> -</a:t>
            </a:r>
            <a:r>
              <a:rPr lang="en-US" sz="5400" b="1" dirty="0">
                <a:solidFill>
                  <a:srgbClr val="002060"/>
                </a:solidFill>
              </a:rPr>
              <a:t> </a:t>
            </a:r>
            <a:r>
              <a:rPr lang="ar-LB" sz="5400" b="0" i="0" u="none" strike="noStrike" dirty="0">
                <a:solidFill>
                  <a:srgbClr val="002060"/>
                </a:solidFill>
                <a:effectLst/>
                <a:latin typeface="Times New Roman" panose="02020603050405020304" pitchFamily="18" charset="0"/>
              </a:rPr>
              <a:t>كيف تعامل الله مع توما وتلميذي عمواس لكي يؤمنوا به؟</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2363821" y="2377476"/>
            <a:ext cx="9384430" cy="3944862"/>
          </a:xfrm>
          <a:prstGeom prst="rect">
            <a:avLst/>
          </a:prstGeom>
          <a:noFill/>
        </p:spPr>
        <p:txBody>
          <a:bodyPr wrap="square" rtlCol="0">
            <a:spAutoFit/>
          </a:bodyPr>
          <a:lstStyle/>
          <a:p>
            <a:pPr marL="285750" indent="-285750" algn="just"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Times New Roman" panose="02020603050405020304" pitchFamily="18" charset="0"/>
              </a:rPr>
              <a:t>أرسل لهم ملاكًا</a:t>
            </a:r>
          </a:p>
          <a:p>
            <a:pPr marL="285750" indent="-285750" algn="just"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Times New Roman" panose="02020603050405020304" pitchFamily="18" charset="0"/>
              </a:rPr>
              <a:t>ظهر يسوع لهم شخصيًّا</a:t>
            </a:r>
          </a:p>
          <a:p>
            <a:pPr marL="285750" indent="-285750" algn="just" rtl="1" fontAlgn="base">
              <a:lnSpc>
                <a:spcPct val="200000"/>
              </a:lnSpc>
              <a:spcBef>
                <a:spcPts val="0"/>
              </a:spcBef>
              <a:spcAft>
                <a:spcPts val="200"/>
              </a:spcAft>
              <a:buFont typeface="Wingdings" panose="05000000000000000000" pitchFamily="2" charset="2"/>
              <a:buChar char="q"/>
            </a:pPr>
            <a:r>
              <a:rPr lang="ar-LB" sz="4400" b="0" i="0" u="none" strike="noStrike" dirty="0">
                <a:solidFill>
                  <a:srgbClr val="000000"/>
                </a:solidFill>
                <a:effectLst/>
                <a:latin typeface="Times New Roman" panose="02020603050405020304" pitchFamily="18" charset="0"/>
              </a:rPr>
              <a:t>ظهر ملاك ويسوع لهم</a:t>
            </a:r>
          </a:p>
        </p:txBody>
      </p:sp>
    </p:spTree>
    <p:extLst>
      <p:ext uri="{BB962C8B-B14F-4D97-AF65-F5344CB8AC3E}">
        <p14:creationId xmlns:p14="http://schemas.microsoft.com/office/powerpoint/2010/main" val="3032800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85031" y="613621"/>
            <a:ext cx="11253744" cy="1754326"/>
          </a:xfrm>
          <a:prstGeom prst="rect">
            <a:avLst/>
          </a:prstGeom>
        </p:spPr>
        <p:txBody>
          <a:bodyPr wrap="square">
            <a:spAutoFit/>
          </a:bodyPr>
          <a:lstStyle/>
          <a:p>
            <a:pPr algn="r" rtl="1">
              <a:spcBef>
                <a:spcPts val="0"/>
              </a:spcBef>
              <a:spcAft>
                <a:spcPts val="0"/>
              </a:spcAft>
            </a:pPr>
            <a:r>
              <a:rPr lang="en-US" sz="5400" b="0" i="0" dirty="0">
                <a:solidFill>
                  <a:srgbClr val="002060"/>
                </a:solidFill>
                <a:effectLst/>
                <a:latin typeface="Tahoma" panose="020B0604030504040204" pitchFamily="34" charset="0"/>
              </a:rPr>
              <a:t>١٦</a:t>
            </a:r>
            <a:r>
              <a:rPr lang="ar-LB" sz="5400" b="1" dirty="0">
                <a:solidFill>
                  <a:srgbClr val="002060"/>
                </a:solidFill>
              </a:rPr>
              <a:t> -</a:t>
            </a:r>
            <a:r>
              <a:rPr lang="en-US" sz="5400" b="1" dirty="0">
                <a:solidFill>
                  <a:srgbClr val="002060"/>
                </a:solidFill>
              </a:rPr>
              <a:t> </a:t>
            </a:r>
            <a:r>
              <a:rPr lang="ar-LB" sz="5400" b="0" i="0" u="none" strike="noStrike" dirty="0">
                <a:solidFill>
                  <a:srgbClr val="002060"/>
                </a:solidFill>
                <a:effectLst/>
                <a:latin typeface="Times New Roman" panose="02020603050405020304" pitchFamily="18" charset="0"/>
              </a:rPr>
              <a:t>كيف تعامل الله مع توما وتلميذي عمواس لكي يؤمنوا به؟</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2363821" y="2377476"/>
            <a:ext cx="9384430" cy="3944862"/>
          </a:xfrm>
          <a:prstGeom prst="rect">
            <a:avLst/>
          </a:prstGeom>
          <a:noFill/>
        </p:spPr>
        <p:txBody>
          <a:bodyPr wrap="square" rtlCol="0">
            <a:spAutoFit/>
          </a:bodyPr>
          <a:lstStyle/>
          <a:p>
            <a:pPr marL="285750" indent="-285750" algn="just"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Times New Roman" panose="02020603050405020304" pitchFamily="18" charset="0"/>
              </a:rPr>
              <a:t>أرسل لهم ملاكًا</a:t>
            </a:r>
          </a:p>
          <a:p>
            <a:pPr marL="571500" indent="-571500" algn="just" rtl="1" fontAlgn="base">
              <a:lnSpc>
                <a:spcPct val="200000"/>
              </a:lnSpc>
              <a:spcBef>
                <a:spcPts val="0"/>
              </a:spcBef>
              <a:spcAft>
                <a:spcPts val="0"/>
              </a:spcAft>
              <a:buFont typeface="Wingdings" panose="05000000000000000000" pitchFamily="2" charset="2"/>
              <a:buChar char="ü"/>
            </a:pPr>
            <a:r>
              <a:rPr lang="ar-LB" sz="4400" b="0" i="0" u="none" strike="noStrike" dirty="0">
                <a:solidFill>
                  <a:srgbClr val="00B050"/>
                </a:solidFill>
                <a:effectLst/>
                <a:latin typeface="Times New Roman" panose="02020603050405020304" pitchFamily="18" charset="0"/>
              </a:rPr>
              <a:t>ظهر يسوع لهم شخصيًّا</a:t>
            </a:r>
          </a:p>
          <a:p>
            <a:pPr marL="285750" indent="-285750" algn="just" rtl="1" fontAlgn="base">
              <a:lnSpc>
                <a:spcPct val="200000"/>
              </a:lnSpc>
              <a:spcBef>
                <a:spcPts val="0"/>
              </a:spcBef>
              <a:spcAft>
                <a:spcPts val="200"/>
              </a:spcAft>
              <a:buFont typeface="Wingdings" panose="05000000000000000000" pitchFamily="2" charset="2"/>
              <a:buChar char="q"/>
            </a:pPr>
            <a:r>
              <a:rPr lang="ar-LB" sz="4400" b="0" i="0" u="none" strike="noStrike" dirty="0">
                <a:solidFill>
                  <a:srgbClr val="000000"/>
                </a:solidFill>
                <a:effectLst/>
                <a:latin typeface="Times New Roman" panose="02020603050405020304" pitchFamily="18" charset="0"/>
              </a:rPr>
              <a:t>ظهر ملاك ويسوع لهم</a:t>
            </a:r>
          </a:p>
        </p:txBody>
      </p:sp>
    </p:spTree>
    <p:extLst>
      <p:ext uri="{BB962C8B-B14F-4D97-AF65-F5344CB8AC3E}">
        <p14:creationId xmlns:p14="http://schemas.microsoft.com/office/powerpoint/2010/main" val="3785196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85031" y="613621"/>
            <a:ext cx="11253744" cy="923330"/>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١٧</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Times New Roman" panose="02020603050405020304" pitchFamily="18" charset="0"/>
              </a:rPr>
              <a:t>ماذا ترك يسوع معنا؟ وماذا يطلب منا؟</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2256816" y="1715995"/>
            <a:ext cx="9384430" cy="3944862"/>
          </a:xfrm>
          <a:prstGeom prst="rect">
            <a:avLst/>
          </a:prstGeom>
          <a:noFill/>
        </p:spPr>
        <p:txBody>
          <a:bodyPr wrap="square" rtlCol="0">
            <a:spAutoFit/>
          </a:bodyPr>
          <a:lstStyle/>
          <a:p>
            <a:pPr marL="285750" indent="-285750" algn="just"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Times New Roman" panose="02020603050405020304" pitchFamily="18" charset="0"/>
              </a:rPr>
              <a:t>ترك المحبة، وطلب منا أن نحب بعضنا بعضًا</a:t>
            </a:r>
          </a:p>
          <a:p>
            <a:pPr marL="285750" indent="-285750" algn="just"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Times New Roman" panose="02020603050405020304" pitchFamily="18" charset="0"/>
              </a:rPr>
              <a:t>ترك الغفران وطلب منّا أن نغفر لبعضنا</a:t>
            </a:r>
          </a:p>
          <a:p>
            <a:pPr marL="285750" indent="-285750" algn="just"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Times New Roman" panose="02020603050405020304" pitchFamily="18" charset="0"/>
              </a:rPr>
              <a:t>ترك الروح القدس وطلب منا أن نخبر عنه</a:t>
            </a:r>
          </a:p>
        </p:txBody>
      </p:sp>
    </p:spTree>
    <p:extLst>
      <p:ext uri="{BB962C8B-B14F-4D97-AF65-F5344CB8AC3E}">
        <p14:creationId xmlns:p14="http://schemas.microsoft.com/office/powerpoint/2010/main" val="3870258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85031" y="613621"/>
            <a:ext cx="11253744" cy="923330"/>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١٧</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Times New Roman" panose="02020603050405020304" pitchFamily="18" charset="0"/>
              </a:rPr>
              <a:t>ماذا ترك يسوع معنا؟ وماذا يطلب منا؟</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2256816" y="1715995"/>
            <a:ext cx="9384430" cy="3944862"/>
          </a:xfrm>
          <a:prstGeom prst="rect">
            <a:avLst/>
          </a:prstGeom>
          <a:noFill/>
        </p:spPr>
        <p:txBody>
          <a:bodyPr wrap="square" rtlCol="0">
            <a:spAutoFit/>
          </a:bodyPr>
          <a:lstStyle/>
          <a:p>
            <a:pPr marL="285750" indent="-285750" algn="just"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Times New Roman" panose="02020603050405020304" pitchFamily="18" charset="0"/>
              </a:rPr>
              <a:t>ترك المحبة، وطلب منا أن نحب بعضنا بعضًا</a:t>
            </a:r>
          </a:p>
          <a:p>
            <a:pPr marL="285750" indent="-285750" algn="just"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Times New Roman" panose="02020603050405020304" pitchFamily="18" charset="0"/>
              </a:rPr>
              <a:t>ترك الغفران وطلب منّا أن نغفر لبعضنا</a:t>
            </a:r>
          </a:p>
          <a:p>
            <a:pPr marL="571500" indent="-571500" algn="just" rtl="1" fontAlgn="base">
              <a:lnSpc>
                <a:spcPct val="200000"/>
              </a:lnSpc>
              <a:spcBef>
                <a:spcPts val="0"/>
              </a:spcBef>
              <a:spcAft>
                <a:spcPts val="0"/>
              </a:spcAft>
              <a:buFont typeface="Wingdings" panose="05000000000000000000" pitchFamily="2" charset="2"/>
              <a:buChar char="ü"/>
            </a:pPr>
            <a:r>
              <a:rPr lang="ar-LB" sz="4400" b="0" i="0" u="none" strike="noStrike" dirty="0">
                <a:solidFill>
                  <a:srgbClr val="00B050"/>
                </a:solidFill>
                <a:effectLst/>
                <a:latin typeface="Times New Roman" panose="02020603050405020304" pitchFamily="18" charset="0"/>
              </a:rPr>
              <a:t>ترك الروح القدس وطلب منا أن نخبر عنه</a:t>
            </a:r>
          </a:p>
        </p:txBody>
      </p:sp>
    </p:spTree>
    <p:extLst>
      <p:ext uri="{BB962C8B-B14F-4D97-AF65-F5344CB8AC3E}">
        <p14:creationId xmlns:p14="http://schemas.microsoft.com/office/powerpoint/2010/main" val="28652898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563219" y="2567014"/>
            <a:ext cx="11253744" cy="1015663"/>
          </a:xfrm>
          <a:prstGeom prst="rect">
            <a:avLst/>
          </a:prstGeom>
        </p:spPr>
        <p:txBody>
          <a:bodyPr wrap="square">
            <a:spAutoFit/>
          </a:bodyPr>
          <a:lstStyle/>
          <a:p>
            <a:pPr algn="ctr" rtl="1">
              <a:spcBef>
                <a:spcPts val="0"/>
              </a:spcBef>
              <a:spcAft>
                <a:spcPts val="0"/>
              </a:spcAft>
            </a:pPr>
            <a:r>
              <a:rPr lang="en-US" sz="6000" b="1" i="0" dirty="0">
                <a:solidFill>
                  <a:srgbClr val="002060"/>
                </a:solidFill>
                <a:effectLst/>
                <a:latin typeface="Tahoma" panose="020B0604030504040204" pitchFamily="34" charset="0"/>
              </a:rPr>
              <a:t>١٨</a:t>
            </a:r>
            <a:r>
              <a:rPr lang="ar-LB" sz="6000" b="1" dirty="0">
                <a:solidFill>
                  <a:srgbClr val="002060"/>
                </a:solidFill>
              </a:rPr>
              <a:t> -</a:t>
            </a:r>
            <a:r>
              <a:rPr lang="en-US" sz="6000" b="1" dirty="0">
                <a:solidFill>
                  <a:srgbClr val="002060"/>
                </a:solidFill>
              </a:rPr>
              <a:t> </a:t>
            </a:r>
            <a:r>
              <a:rPr lang="ar-LB" sz="6000" b="1" i="0" u="none" strike="noStrike" dirty="0">
                <a:solidFill>
                  <a:srgbClr val="002060"/>
                </a:solidFill>
                <a:effectLst/>
                <a:latin typeface="Times New Roman" panose="02020603050405020304" pitchFamily="18" charset="0"/>
              </a:rPr>
              <a:t>على ماذا يمكن أن نشكر الله؟</a:t>
            </a:r>
            <a:endParaRPr lang="ar-LB" sz="6000" b="1" dirty="0">
              <a:solidFill>
                <a:srgbClr val="002060"/>
              </a:solidFill>
              <a:effectLst/>
            </a:endParaRPr>
          </a:p>
        </p:txBody>
      </p:sp>
    </p:spTree>
    <p:extLst>
      <p:ext uri="{BB962C8B-B14F-4D97-AF65-F5344CB8AC3E}">
        <p14:creationId xmlns:p14="http://schemas.microsoft.com/office/powerpoint/2010/main" val="3287270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69128" y="595851"/>
            <a:ext cx="11253744" cy="830997"/>
          </a:xfrm>
          <a:prstGeom prst="rect">
            <a:avLst/>
          </a:prstGeom>
        </p:spPr>
        <p:txBody>
          <a:bodyPr wrap="square">
            <a:spAutoFit/>
          </a:bodyPr>
          <a:lstStyle/>
          <a:p>
            <a:pPr algn="r" rtl="1">
              <a:spcBef>
                <a:spcPts val="0"/>
              </a:spcBef>
              <a:spcAft>
                <a:spcPts val="0"/>
              </a:spcAft>
            </a:pPr>
            <a:r>
              <a:rPr lang="en-US" sz="4800" b="1" i="0" dirty="0">
                <a:solidFill>
                  <a:srgbClr val="002060"/>
                </a:solidFill>
                <a:effectLst/>
                <a:latin typeface="Tahoma" panose="020B0604030504040204" pitchFamily="34" charset="0"/>
              </a:rPr>
              <a:t>١٩</a:t>
            </a:r>
            <a:r>
              <a:rPr lang="ar-LB" sz="4800" b="1" dirty="0">
                <a:solidFill>
                  <a:srgbClr val="002060"/>
                </a:solidFill>
              </a:rPr>
              <a:t> -</a:t>
            </a:r>
            <a:r>
              <a:rPr lang="en-US" sz="4800" b="1" dirty="0">
                <a:solidFill>
                  <a:srgbClr val="002060"/>
                </a:solidFill>
              </a:rPr>
              <a:t> </a:t>
            </a:r>
            <a:r>
              <a:rPr lang="ar-LB" sz="4800" b="1" i="0" u="none" strike="noStrike" dirty="0">
                <a:solidFill>
                  <a:srgbClr val="002060"/>
                </a:solidFill>
                <a:effectLst/>
                <a:latin typeface="Times New Roman" panose="02020603050405020304" pitchFamily="18" charset="0"/>
              </a:rPr>
              <a:t>أجب بصح أو خطأ، ثمَّ صحِّح:</a:t>
            </a:r>
            <a:endParaRPr lang="ar-LB" sz="48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188804" y="1426848"/>
            <a:ext cx="10542020" cy="4863960"/>
          </a:xfrm>
          <a:prstGeom prst="rect">
            <a:avLst/>
          </a:prstGeom>
          <a:noFill/>
        </p:spPr>
        <p:txBody>
          <a:bodyPr wrap="square" rtlCol="0">
            <a:spAutoFit/>
          </a:bodyPr>
          <a:lstStyle/>
          <a:p>
            <a:pPr marL="457200" indent="-457200" algn="just" rtl="1" fontAlgn="base">
              <a:lnSpc>
                <a:spcPct val="200000"/>
              </a:lnSpc>
              <a:spcBef>
                <a:spcPts val="0"/>
              </a:spcBef>
              <a:spcAft>
                <a:spcPts val="0"/>
              </a:spcAft>
              <a:buFont typeface="Arial" panose="020B0604020202020204" pitchFamily="34" charset="0"/>
              <a:buChar char="•"/>
            </a:pPr>
            <a:r>
              <a:rPr lang="ar-LB" sz="3200" b="0" i="0" u="none" strike="noStrike" dirty="0">
                <a:solidFill>
                  <a:srgbClr val="000000"/>
                </a:solidFill>
                <a:effectLst/>
                <a:latin typeface="Times New Roman" panose="02020603050405020304" pitchFamily="18" charset="0"/>
              </a:rPr>
              <a:t>يمكن أن نكذب كذبة صغيرة للهروب من مشكلة صعبة</a:t>
            </a:r>
          </a:p>
          <a:p>
            <a:pPr marL="457200" indent="-457200" algn="just" rtl="1" fontAlgn="base">
              <a:lnSpc>
                <a:spcPct val="200000"/>
              </a:lnSpc>
              <a:spcBef>
                <a:spcPts val="0"/>
              </a:spcBef>
              <a:spcAft>
                <a:spcPts val="0"/>
              </a:spcAft>
              <a:buFont typeface="Arial" panose="020B0604020202020204" pitchFamily="34" charset="0"/>
              <a:buChar char="•"/>
            </a:pPr>
            <a:r>
              <a:rPr lang="ar-LB" sz="3200" b="0" i="0" u="none" strike="noStrike" dirty="0">
                <a:solidFill>
                  <a:srgbClr val="000000"/>
                </a:solidFill>
                <a:effectLst/>
                <a:latin typeface="Times New Roman" panose="02020603050405020304" pitchFamily="18" charset="0"/>
              </a:rPr>
              <a:t>يجب قول نصف الحقيقة</a:t>
            </a:r>
          </a:p>
          <a:p>
            <a:pPr marL="457200" indent="-457200" algn="just" rtl="1" fontAlgn="base">
              <a:lnSpc>
                <a:spcPct val="200000"/>
              </a:lnSpc>
              <a:spcBef>
                <a:spcPts val="0"/>
              </a:spcBef>
              <a:spcAft>
                <a:spcPts val="0"/>
              </a:spcAft>
              <a:buFont typeface="Arial" panose="020B0604020202020204" pitchFamily="34" charset="0"/>
              <a:buChar char="•"/>
            </a:pPr>
            <a:r>
              <a:rPr lang="ar-LB" sz="3200" b="0" i="0" u="none" strike="noStrike" dirty="0">
                <a:solidFill>
                  <a:srgbClr val="000000"/>
                </a:solidFill>
                <a:effectLst/>
                <a:latin typeface="Times New Roman" panose="02020603050405020304" pitchFamily="18" charset="0"/>
              </a:rPr>
              <a:t>الصدق هو من صفات تلاميذ يسوع</a:t>
            </a:r>
          </a:p>
          <a:p>
            <a:pPr marL="457200" indent="-457200" algn="just" rtl="1" fontAlgn="base">
              <a:lnSpc>
                <a:spcPct val="200000"/>
              </a:lnSpc>
              <a:spcBef>
                <a:spcPts val="0"/>
              </a:spcBef>
              <a:spcAft>
                <a:spcPts val="0"/>
              </a:spcAft>
              <a:buFont typeface="Arial" panose="020B0604020202020204" pitchFamily="34" charset="0"/>
              <a:buChar char="•"/>
            </a:pPr>
            <a:r>
              <a:rPr lang="ar-LB" sz="3200" b="0" i="0" u="none" strike="noStrike" dirty="0">
                <a:solidFill>
                  <a:srgbClr val="000000"/>
                </a:solidFill>
                <a:effectLst/>
                <a:latin typeface="Times New Roman" panose="02020603050405020304" pitchFamily="18" charset="0"/>
              </a:rPr>
              <a:t>يجب أن يكون كلامنا نعم ولا، نعم ولا</a:t>
            </a:r>
          </a:p>
          <a:p>
            <a:pPr marL="457200" indent="-457200" algn="just" rtl="1" fontAlgn="base">
              <a:lnSpc>
                <a:spcPct val="200000"/>
              </a:lnSpc>
              <a:spcBef>
                <a:spcPts val="0"/>
              </a:spcBef>
              <a:spcAft>
                <a:spcPts val="0"/>
              </a:spcAft>
              <a:buFont typeface="Arial" panose="020B0604020202020204" pitchFamily="34" charset="0"/>
              <a:buChar char="•"/>
            </a:pPr>
            <a:r>
              <a:rPr lang="ar-LB" sz="3200" b="0" i="0" u="none" strike="noStrike" dirty="0">
                <a:solidFill>
                  <a:srgbClr val="000000"/>
                </a:solidFill>
                <a:effectLst/>
                <a:latin typeface="Times New Roman" panose="02020603050405020304" pitchFamily="18" charset="0"/>
              </a:rPr>
              <a:t>الكذب هو أمام الناس فقط</a:t>
            </a:r>
            <a:endParaRPr lang="ar-LB" sz="3200" b="0" i="0" u="none" strike="noStrike" dirty="0">
              <a:solidFill>
                <a:srgbClr val="000000"/>
              </a:solidFill>
              <a:effectLst/>
              <a:latin typeface="Cambria" panose="02040503050406030204" pitchFamily="18" charset="0"/>
            </a:endParaRPr>
          </a:p>
        </p:txBody>
      </p:sp>
    </p:spTree>
    <p:extLst>
      <p:ext uri="{BB962C8B-B14F-4D97-AF65-F5344CB8AC3E}">
        <p14:creationId xmlns:p14="http://schemas.microsoft.com/office/powerpoint/2010/main" val="1808415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77080" y="780039"/>
            <a:ext cx="11253744" cy="923330"/>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٢٠</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Cambria" panose="02040503050406030204" pitchFamily="18" charset="0"/>
              </a:rPr>
              <a:t> رتِّب الآية بالشكل الصحيح.</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923057" y="2187834"/>
            <a:ext cx="10542020" cy="2590646"/>
          </a:xfrm>
          <a:prstGeom prst="rect">
            <a:avLst/>
          </a:prstGeom>
          <a:noFill/>
        </p:spPr>
        <p:txBody>
          <a:bodyPr wrap="square" rtlCol="0">
            <a:spAutoFit/>
          </a:bodyPr>
          <a:lstStyle/>
          <a:p>
            <a:pPr algn="just" rtl="1" fontAlgn="base">
              <a:lnSpc>
                <a:spcPct val="200000"/>
              </a:lnSpc>
              <a:spcBef>
                <a:spcPts val="0"/>
              </a:spcBef>
              <a:spcAft>
                <a:spcPts val="0"/>
              </a:spcAft>
            </a:pPr>
            <a:r>
              <a:rPr lang="ar-LB" sz="4400" i="0" u="none" strike="noStrike" dirty="0">
                <a:solidFill>
                  <a:srgbClr val="000000"/>
                </a:solidFill>
                <a:effectLst/>
                <a:latin typeface="Times New Roman" panose="02020603050405020304" pitchFamily="18" charset="0"/>
              </a:rPr>
              <a:t>لمن - واغفر - </a:t>
            </a:r>
            <a:r>
              <a:rPr lang="en-US" sz="4400" b="0" i="0" dirty="0">
                <a:solidFill>
                  <a:srgbClr val="000000"/>
                </a:solidFill>
                <a:effectLst/>
                <a:latin typeface="Tahoma" panose="020B0604030504040204" pitchFamily="34" charset="0"/>
              </a:rPr>
              <a:t>٦: ١٢</a:t>
            </a:r>
            <a:r>
              <a:rPr lang="ar-LB" sz="4400" i="0" u="none" strike="noStrike" dirty="0">
                <a:solidFill>
                  <a:srgbClr val="000000"/>
                </a:solidFill>
                <a:effectLst/>
                <a:latin typeface="Times New Roman" panose="02020603050405020304" pitchFamily="18" charset="0"/>
              </a:rPr>
              <a:t> - كما - إلينا - لنا - نغفر - أخطأ - متى - ذنوبنا - نحن</a:t>
            </a:r>
            <a:endParaRPr lang="ar-LB" sz="4400" i="0" u="none" strike="noStrike" dirty="0">
              <a:solidFill>
                <a:srgbClr val="000000"/>
              </a:solidFill>
              <a:effectLst/>
              <a:latin typeface="Cambria" panose="02040503050406030204" pitchFamily="18" charset="0"/>
            </a:endParaRPr>
          </a:p>
        </p:txBody>
      </p:sp>
    </p:spTree>
    <p:extLst>
      <p:ext uri="{BB962C8B-B14F-4D97-AF65-F5344CB8AC3E}">
        <p14:creationId xmlns:p14="http://schemas.microsoft.com/office/powerpoint/2010/main" val="2377550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77080" y="780039"/>
            <a:ext cx="11253744" cy="923330"/>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٢٠</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Cambria" panose="02040503050406030204" pitchFamily="18" charset="0"/>
              </a:rPr>
              <a:t> رتِّب الآية بالشكل الصحيح.</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278919" y="2551547"/>
            <a:ext cx="10542020" cy="1236429"/>
          </a:xfrm>
          <a:prstGeom prst="rect">
            <a:avLst/>
          </a:prstGeom>
          <a:noFill/>
        </p:spPr>
        <p:txBody>
          <a:bodyPr wrap="square" rtlCol="0">
            <a:spAutoFit/>
          </a:bodyPr>
          <a:lstStyle/>
          <a:p>
            <a:pPr algn="just" rtl="1" fontAlgn="base">
              <a:lnSpc>
                <a:spcPct val="200000"/>
              </a:lnSpc>
              <a:spcBef>
                <a:spcPts val="0"/>
              </a:spcBef>
              <a:spcAft>
                <a:spcPts val="0"/>
              </a:spcAft>
            </a:pPr>
            <a:r>
              <a:rPr lang="ar-LB" sz="4400" b="1" i="0" dirty="0">
                <a:solidFill>
                  <a:srgbClr val="00B050"/>
                </a:solidFill>
                <a:effectLst/>
                <a:latin typeface="Helvetica Neue"/>
              </a:rPr>
              <a:t>واغْفِرْ لَنَا ذُنُوبَنَا كَمَا نَغْفِرُ نَحْنُ </a:t>
            </a:r>
            <a:r>
              <a:rPr lang="ar-LB" sz="4400" b="1" i="0" u="none" strike="noStrike" dirty="0">
                <a:solidFill>
                  <a:srgbClr val="00B050"/>
                </a:solidFill>
                <a:effectLst/>
                <a:latin typeface="Times New Roman" panose="02020603050405020304" pitchFamily="18" charset="0"/>
              </a:rPr>
              <a:t>لمن</a:t>
            </a:r>
            <a:r>
              <a:rPr lang="en-US" sz="4400" b="1" i="0" u="none" strike="noStrike" dirty="0">
                <a:solidFill>
                  <a:srgbClr val="00B050"/>
                </a:solidFill>
                <a:effectLst/>
                <a:latin typeface="Times New Roman" panose="02020603050405020304" pitchFamily="18" charset="0"/>
              </a:rPr>
              <a:t> </a:t>
            </a:r>
            <a:r>
              <a:rPr lang="ar-LB" sz="4400" b="1" i="0" u="none" strike="noStrike" dirty="0">
                <a:solidFill>
                  <a:srgbClr val="00B050"/>
                </a:solidFill>
                <a:effectLst/>
                <a:latin typeface="Times New Roman" panose="02020603050405020304" pitchFamily="18" charset="0"/>
              </a:rPr>
              <a:t>أخطأ</a:t>
            </a:r>
            <a:r>
              <a:rPr lang="ar-LB" sz="4400" b="1" i="0" dirty="0">
                <a:solidFill>
                  <a:srgbClr val="00B050"/>
                </a:solidFill>
                <a:effectLst/>
                <a:latin typeface="Helvetica Neue"/>
              </a:rPr>
              <a:t> إِلَيْنَا</a:t>
            </a:r>
            <a:r>
              <a:rPr lang="en-US" sz="4400" b="1" i="0" dirty="0">
                <a:solidFill>
                  <a:srgbClr val="00B050"/>
                </a:solidFill>
                <a:effectLst/>
                <a:latin typeface="Helvetica Neue"/>
              </a:rPr>
              <a:t>.</a:t>
            </a:r>
            <a:endParaRPr lang="ar-LB" sz="4400" b="1" i="0" u="none" strike="noStrike" dirty="0">
              <a:solidFill>
                <a:srgbClr val="00B050"/>
              </a:solidFill>
              <a:effectLst/>
              <a:latin typeface="Cambria" panose="02040503050406030204" pitchFamily="18" charset="0"/>
            </a:endParaRPr>
          </a:p>
        </p:txBody>
      </p:sp>
    </p:spTree>
    <p:extLst>
      <p:ext uri="{BB962C8B-B14F-4D97-AF65-F5344CB8AC3E}">
        <p14:creationId xmlns:p14="http://schemas.microsoft.com/office/powerpoint/2010/main" val="26694255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69128" y="567192"/>
            <a:ext cx="11253744" cy="2308324"/>
          </a:xfrm>
          <a:prstGeom prst="rect">
            <a:avLst/>
          </a:prstGeom>
        </p:spPr>
        <p:txBody>
          <a:bodyPr wrap="square">
            <a:spAutoFit/>
          </a:bodyPr>
          <a:lstStyle/>
          <a:p>
            <a:pPr algn="r" rtl="1">
              <a:spcBef>
                <a:spcPts val="0"/>
              </a:spcBef>
              <a:spcAft>
                <a:spcPts val="0"/>
              </a:spcAft>
            </a:pPr>
            <a:r>
              <a:rPr lang="en-US" sz="4800" b="1" dirty="0">
                <a:solidFill>
                  <a:srgbClr val="002060"/>
                </a:solidFill>
                <a:effectLst/>
                <a:latin typeface="Tahoma" panose="020B0604030504040204" pitchFamily="34" charset="0"/>
              </a:rPr>
              <a:t>٢١</a:t>
            </a:r>
            <a:r>
              <a:rPr lang="ar-LB" sz="4800" b="1" dirty="0">
                <a:solidFill>
                  <a:srgbClr val="002060"/>
                </a:solidFill>
              </a:rPr>
              <a:t> -</a:t>
            </a:r>
            <a:r>
              <a:rPr lang="en-US" sz="4800" b="1" dirty="0">
                <a:solidFill>
                  <a:srgbClr val="002060"/>
                </a:solidFill>
              </a:rPr>
              <a:t> </a:t>
            </a:r>
            <a:r>
              <a:rPr lang="ar-LB" sz="4800" b="1" u="none" strike="noStrike" dirty="0">
                <a:solidFill>
                  <a:srgbClr val="002060"/>
                </a:solidFill>
                <a:effectLst/>
                <a:latin typeface="Cambria" panose="02040503050406030204" pitchFamily="18" charset="0"/>
              </a:rPr>
              <a:t>أكمل الآية التالية: </a:t>
            </a:r>
            <a:r>
              <a:rPr lang="ar-LB" sz="4800" b="1" u="none" strike="noStrike" dirty="0">
                <a:solidFill>
                  <a:srgbClr val="002060"/>
                </a:solidFill>
                <a:effectLst/>
                <a:latin typeface="Times New Roman" panose="02020603050405020304" pitchFamily="18" charset="0"/>
              </a:rPr>
              <a:t>الله --- (</a:t>
            </a:r>
            <a:r>
              <a:rPr lang="en-US" sz="4800" b="1" dirty="0">
                <a:solidFill>
                  <a:srgbClr val="002060"/>
                </a:solidFill>
                <a:effectLst/>
                <a:latin typeface="Tahoma" panose="020B0604030504040204" pitchFamily="34" charset="0"/>
              </a:rPr>
              <a:t>١</a:t>
            </a:r>
            <a:r>
              <a:rPr lang="ar-LB" sz="4800" b="1" u="none" strike="noStrike" dirty="0">
                <a:solidFill>
                  <a:srgbClr val="002060"/>
                </a:solidFill>
                <a:effectLst/>
                <a:latin typeface="Times New Roman" panose="02020603050405020304" pitchFamily="18" charset="0"/>
              </a:rPr>
              <a:t>) أن جميع الناس ---- (</a:t>
            </a:r>
            <a:r>
              <a:rPr lang="en-US" sz="4800" b="1" dirty="0">
                <a:solidFill>
                  <a:srgbClr val="002060"/>
                </a:solidFill>
                <a:effectLst/>
                <a:latin typeface="Tahoma" panose="020B0604030504040204" pitchFamily="34" charset="0"/>
              </a:rPr>
              <a:t>٢</a:t>
            </a:r>
            <a:r>
              <a:rPr lang="ar-LB" sz="4800" b="1" u="none" strike="noStrike" dirty="0">
                <a:solidFill>
                  <a:srgbClr val="002060"/>
                </a:solidFill>
                <a:effectLst/>
                <a:latin typeface="Times New Roman" panose="02020603050405020304" pitchFamily="18" charset="0"/>
              </a:rPr>
              <a:t>) وإلى معرفة ---- (</a:t>
            </a:r>
            <a:r>
              <a:rPr lang="en-US" sz="4800" b="1" i="0" dirty="0">
                <a:solidFill>
                  <a:srgbClr val="002060"/>
                </a:solidFill>
                <a:effectLst/>
                <a:latin typeface="Tahoma" panose="020B0604030504040204" pitchFamily="34" charset="0"/>
              </a:rPr>
              <a:t>٣</a:t>
            </a:r>
            <a:r>
              <a:rPr lang="ar-LB" sz="4800" b="1" u="none" strike="noStrike" dirty="0">
                <a:solidFill>
                  <a:srgbClr val="002060"/>
                </a:solidFill>
                <a:effectLst/>
                <a:latin typeface="Times New Roman" panose="02020603050405020304" pitchFamily="18" charset="0"/>
              </a:rPr>
              <a:t>) يقبلون (</a:t>
            </a:r>
            <a:r>
              <a:rPr lang="en-US" sz="4800" b="1" u="none" strike="noStrike" dirty="0">
                <a:solidFill>
                  <a:srgbClr val="002060"/>
                </a:solidFill>
                <a:effectLst/>
                <a:latin typeface="Times New Roman" panose="02020603050405020304" pitchFamily="18" charset="0"/>
              </a:rPr>
              <a:t> </a:t>
            </a:r>
            <a:r>
              <a:rPr lang="en-US" sz="4800" b="1" dirty="0">
                <a:solidFill>
                  <a:srgbClr val="002060"/>
                </a:solidFill>
                <a:effectLst/>
                <a:latin typeface="Tahoma" panose="020B0604030504040204" pitchFamily="34" charset="0"/>
              </a:rPr>
              <a:t>١</a:t>
            </a:r>
            <a:r>
              <a:rPr lang="ar-LB" sz="4800" b="1" u="none" strike="noStrike" dirty="0">
                <a:solidFill>
                  <a:srgbClr val="002060"/>
                </a:solidFill>
                <a:effectLst/>
                <a:latin typeface="Times New Roman" panose="02020603050405020304" pitchFamily="18" charset="0"/>
              </a:rPr>
              <a:t>تيموثاوس </a:t>
            </a:r>
            <a:r>
              <a:rPr lang="en-US" sz="4800" b="1" dirty="0">
                <a:solidFill>
                  <a:srgbClr val="002060"/>
                </a:solidFill>
                <a:effectLst/>
                <a:latin typeface="Tahoma" panose="020B0604030504040204" pitchFamily="34" charset="0"/>
              </a:rPr>
              <a:t>٢</a:t>
            </a:r>
            <a:r>
              <a:rPr lang="ar-LB" sz="4800" b="1" u="none" strike="noStrike" dirty="0">
                <a:solidFill>
                  <a:srgbClr val="002060"/>
                </a:solidFill>
                <a:effectLst/>
                <a:latin typeface="Times New Roman" panose="02020603050405020304" pitchFamily="18" charset="0"/>
              </a:rPr>
              <a:t>: </a:t>
            </a:r>
            <a:r>
              <a:rPr lang="en-US" sz="4800" b="1" i="0" dirty="0">
                <a:solidFill>
                  <a:srgbClr val="002060"/>
                </a:solidFill>
                <a:effectLst/>
                <a:latin typeface="Tahoma" panose="020B0604030504040204" pitchFamily="34" charset="0"/>
              </a:rPr>
              <a:t>٤</a:t>
            </a:r>
            <a:r>
              <a:rPr lang="ar-LB" sz="4800" b="1" u="none" strike="noStrike" dirty="0">
                <a:solidFill>
                  <a:srgbClr val="002060"/>
                </a:solidFill>
                <a:effectLst/>
                <a:latin typeface="Times New Roman" panose="02020603050405020304" pitchFamily="18" charset="0"/>
              </a:rPr>
              <a:t>). </a:t>
            </a:r>
            <a:endParaRPr lang="ar-LB" sz="48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180852" y="2381123"/>
            <a:ext cx="10542020" cy="3594638"/>
          </a:xfrm>
          <a:prstGeom prst="rect">
            <a:avLst/>
          </a:prstGeom>
          <a:noFill/>
        </p:spPr>
        <p:txBody>
          <a:bodyPr wrap="square" rtlCol="0">
            <a:spAutoFit/>
          </a:bodyPr>
          <a:lstStyle/>
          <a:p>
            <a:pPr algn="r" rtl="1" fontAlgn="base">
              <a:lnSpc>
                <a:spcPct val="200000"/>
              </a:lnSpc>
              <a:spcBef>
                <a:spcPts val="0"/>
              </a:spcBef>
              <a:spcAft>
                <a:spcPts val="0"/>
              </a:spcAft>
            </a:pPr>
            <a:r>
              <a:rPr lang="ar-LB" sz="4000" b="1" i="0" u="none" strike="noStrike" dirty="0">
                <a:solidFill>
                  <a:srgbClr val="000000"/>
                </a:solidFill>
                <a:effectLst/>
                <a:latin typeface="Arial" panose="020B0604020202020204" pitchFamily="34" charset="0"/>
              </a:rPr>
              <a:t> </a:t>
            </a:r>
            <a:r>
              <a:rPr lang="ar-LB" sz="4000" b="1" i="0" u="none" strike="noStrike" dirty="0">
                <a:solidFill>
                  <a:srgbClr val="002060"/>
                </a:solidFill>
                <a:effectLst/>
                <a:latin typeface="Arial" panose="020B0604020202020204" pitchFamily="34" charset="0"/>
              </a:rPr>
              <a:t>(</a:t>
            </a:r>
            <a:r>
              <a:rPr lang="en-US" sz="4000" b="1" dirty="0">
                <a:solidFill>
                  <a:srgbClr val="002060"/>
                </a:solidFill>
                <a:effectLst/>
                <a:latin typeface="Tahoma" panose="020B0604030504040204" pitchFamily="34" charset="0"/>
              </a:rPr>
              <a:t>١</a:t>
            </a:r>
            <a:r>
              <a:rPr lang="ar-LB" sz="4000" b="1" u="none" strike="noStrike" dirty="0">
                <a:solidFill>
                  <a:srgbClr val="002060"/>
                </a:solidFill>
                <a:effectLst/>
                <a:latin typeface="Times New Roman" panose="02020603050405020304" pitchFamily="18" charset="0"/>
              </a:rPr>
              <a:t>) </a:t>
            </a:r>
            <a:r>
              <a:rPr lang="ar-LB" sz="4000" b="0" i="0" u="none" strike="noStrike" dirty="0">
                <a:solidFill>
                  <a:srgbClr val="000000"/>
                </a:solidFill>
                <a:effectLst/>
                <a:latin typeface="Arial" panose="020B0604020202020204" pitchFamily="34" charset="0"/>
              </a:rPr>
              <a:t>يرغب - يريد - يفضَّل</a:t>
            </a:r>
            <a:endParaRPr lang="ar-LB" sz="4000" b="0" i="0" u="none" strike="noStrike" dirty="0">
              <a:solidFill>
                <a:srgbClr val="000000"/>
              </a:solidFill>
              <a:effectLst/>
              <a:latin typeface="Noto Sans Symbols"/>
            </a:endParaRPr>
          </a:p>
          <a:p>
            <a:pPr algn="r" rtl="1" fontAlgn="base">
              <a:lnSpc>
                <a:spcPct val="200000"/>
              </a:lnSpc>
              <a:spcBef>
                <a:spcPts val="0"/>
              </a:spcBef>
              <a:spcAft>
                <a:spcPts val="0"/>
              </a:spcAft>
            </a:pPr>
            <a:r>
              <a:rPr lang="en-US" sz="4000" b="0" i="0" u="none" strike="noStrike" dirty="0">
                <a:solidFill>
                  <a:srgbClr val="000000"/>
                </a:solidFill>
                <a:effectLst/>
                <a:latin typeface="Arial" panose="020B0604020202020204" pitchFamily="34" charset="0"/>
              </a:rPr>
              <a:t> </a:t>
            </a:r>
            <a:r>
              <a:rPr lang="ar-LB" sz="4000" b="1" u="none" strike="noStrike" dirty="0">
                <a:solidFill>
                  <a:srgbClr val="002060"/>
                </a:solidFill>
                <a:effectLst/>
                <a:latin typeface="Times New Roman" panose="02020603050405020304" pitchFamily="18" charset="0"/>
              </a:rPr>
              <a:t>(</a:t>
            </a:r>
            <a:r>
              <a:rPr lang="en-US" sz="4000" b="1" dirty="0">
                <a:solidFill>
                  <a:srgbClr val="002060"/>
                </a:solidFill>
                <a:effectLst/>
                <a:latin typeface="Tahoma" panose="020B0604030504040204" pitchFamily="34" charset="0"/>
              </a:rPr>
              <a:t>٢</a:t>
            </a:r>
            <a:r>
              <a:rPr lang="ar-LB" sz="4000" b="1" u="none" strike="noStrike" dirty="0">
                <a:solidFill>
                  <a:srgbClr val="002060"/>
                </a:solidFill>
                <a:effectLst/>
                <a:latin typeface="Times New Roman" panose="02020603050405020304" pitchFamily="18" charset="0"/>
              </a:rPr>
              <a:t>) </a:t>
            </a:r>
            <a:r>
              <a:rPr lang="ar-LB" sz="4000" b="0" i="0" u="none" strike="noStrike" dirty="0">
                <a:solidFill>
                  <a:srgbClr val="000000"/>
                </a:solidFill>
                <a:effectLst/>
                <a:latin typeface="Arial" panose="020B0604020202020204" pitchFamily="34" charset="0"/>
              </a:rPr>
              <a:t>يخلصون - يتوبون - يؤمنون</a:t>
            </a:r>
            <a:endParaRPr lang="ar-LB" sz="4000" b="0" i="0" u="none" strike="noStrike" dirty="0">
              <a:solidFill>
                <a:srgbClr val="000000"/>
              </a:solidFill>
              <a:effectLst/>
              <a:latin typeface="Noto Sans Symbols"/>
            </a:endParaRPr>
          </a:p>
          <a:p>
            <a:pPr algn="r" rtl="1" fontAlgn="base">
              <a:lnSpc>
                <a:spcPct val="200000"/>
              </a:lnSpc>
              <a:spcBef>
                <a:spcPts val="0"/>
              </a:spcBef>
              <a:spcAft>
                <a:spcPts val="0"/>
              </a:spcAft>
            </a:pPr>
            <a:r>
              <a:rPr lang="en-US" sz="4000" b="0" i="0" u="none" strike="noStrike" dirty="0">
                <a:solidFill>
                  <a:srgbClr val="000000"/>
                </a:solidFill>
                <a:effectLst/>
                <a:latin typeface="Arial" panose="020B0604020202020204" pitchFamily="34" charset="0"/>
              </a:rPr>
              <a:t> </a:t>
            </a:r>
            <a:r>
              <a:rPr lang="ar-LB" sz="4000" b="1" u="none" strike="noStrike" dirty="0">
                <a:solidFill>
                  <a:srgbClr val="002060"/>
                </a:solidFill>
                <a:effectLst/>
                <a:latin typeface="Times New Roman" panose="02020603050405020304" pitchFamily="18" charset="0"/>
              </a:rPr>
              <a:t>(</a:t>
            </a:r>
            <a:r>
              <a:rPr lang="en-US" sz="4000" b="1" i="0" dirty="0">
                <a:solidFill>
                  <a:srgbClr val="002060"/>
                </a:solidFill>
                <a:effectLst/>
                <a:latin typeface="Tahoma" panose="020B0604030504040204" pitchFamily="34" charset="0"/>
              </a:rPr>
              <a:t>٣</a:t>
            </a:r>
            <a:r>
              <a:rPr lang="ar-LB" sz="4000" b="1" u="none" strike="noStrike" dirty="0">
                <a:solidFill>
                  <a:srgbClr val="002060"/>
                </a:solidFill>
                <a:effectLst/>
                <a:latin typeface="Times New Roman" panose="02020603050405020304" pitchFamily="18" charset="0"/>
              </a:rPr>
              <a:t>) </a:t>
            </a:r>
            <a:r>
              <a:rPr lang="ar-LB" sz="4000" b="0" i="0" u="none" strike="noStrike" dirty="0">
                <a:solidFill>
                  <a:srgbClr val="000000"/>
                </a:solidFill>
                <a:effectLst/>
                <a:latin typeface="Arial" panose="020B0604020202020204" pitchFamily="34" charset="0"/>
              </a:rPr>
              <a:t>يسوع - الحقيقة – الحق</a:t>
            </a:r>
            <a:endParaRPr lang="ar-LB" sz="4000" b="0" i="0" u="none" strike="noStrike" dirty="0">
              <a:solidFill>
                <a:srgbClr val="000000"/>
              </a:solidFill>
              <a:effectLst/>
              <a:latin typeface="Noto Sans Symbols"/>
            </a:endParaRPr>
          </a:p>
        </p:txBody>
      </p:sp>
    </p:spTree>
    <p:extLst>
      <p:ext uri="{BB962C8B-B14F-4D97-AF65-F5344CB8AC3E}">
        <p14:creationId xmlns:p14="http://schemas.microsoft.com/office/powerpoint/2010/main" val="3812083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69128" y="567192"/>
            <a:ext cx="11253744" cy="2308324"/>
          </a:xfrm>
          <a:prstGeom prst="rect">
            <a:avLst/>
          </a:prstGeom>
        </p:spPr>
        <p:txBody>
          <a:bodyPr wrap="square">
            <a:spAutoFit/>
          </a:bodyPr>
          <a:lstStyle/>
          <a:p>
            <a:pPr algn="r" rtl="1">
              <a:spcBef>
                <a:spcPts val="0"/>
              </a:spcBef>
              <a:spcAft>
                <a:spcPts val="0"/>
              </a:spcAft>
            </a:pPr>
            <a:r>
              <a:rPr lang="en-US" sz="4800" b="1" dirty="0">
                <a:solidFill>
                  <a:srgbClr val="002060"/>
                </a:solidFill>
                <a:effectLst/>
                <a:latin typeface="Tahoma" panose="020B0604030504040204" pitchFamily="34" charset="0"/>
              </a:rPr>
              <a:t>٢١</a:t>
            </a:r>
            <a:r>
              <a:rPr lang="ar-LB" sz="4800" b="1" dirty="0">
                <a:solidFill>
                  <a:srgbClr val="002060"/>
                </a:solidFill>
              </a:rPr>
              <a:t> -</a:t>
            </a:r>
            <a:r>
              <a:rPr lang="en-US" sz="4800" b="1" dirty="0">
                <a:solidFill>
                  <a:srgbClr val="002060"/>
                </a:solidFill>
              </a:rPr>
              <a:t> </a:t>
            </a:r>
            <a:r>
              <a:rPr lang="ar-LB" sz="4800" b="1" u="none" strike="noStrike" dirty="0">
                <a:solidFill>
                  <a:srgbClr val="002060"/>
                </a:solidFill>
                <a:effectLst/>
                <a:latin typeface="Cambria" panose="02040503050406030204" pitchFamily="18" charset="0"/>
              </a:rPr>
              <a:t>أكمل الآية التالية: </a:t>
            </a:r>
            <a:r>
              <a:rPr lang="ar-LB" sz="4800" b="1" u="none" strike="noStrike" dirty="0">
                <a:solidFill>
                  <a:srgbClr val="002060"/>
                </a:solidFill>
                <a:effectLst/>
                <a:latin typeface="Times New Roman" panose="02020603050405020304" pitchFamily="18" charset="0"/>
              </a:rPr>
              <a:t>الله --- (</a:t>
            </a:r>
            <a:r>
              <a:rPr lang="en-US" sz="4800" b="1" dirty="0">
                <a:solidFill>
                  <a:srgbClr val="002060"/>
                </a:solidFill>
                <a:effectLst/>
                <a:latin typeface="Tahoma" panose="020B0604030504040204" pitchFamily="34" charset="0"/>
              </a:rPr>
              <a:t>١</a:t>
            </a:r>
            <a:r>
              <a:rPr lang="ar-LB" sz="4800" b="1" u="none" strike="noStrike" dirty="0">
                <a:solidFill>
                  <a:srgbClr val="002060"/>
                </a:solidFill>
                <a:effectLst/>
                <a:latin typeface="Times New Roman" panose="02020603050405020304" pitchFamily="18" charset="0"/>
              </a:rPr>
              <a:t>) أن جميع الناس ---- (</a:t>
            </a:r>
            <a:r>
              <a:rPr lang="en-US" sz="4800" b="1" dirty="0">
                <a:solidFill>
                  <a:srgbClr val="002060"/>
                </a:solidFill>
                <a:effectLst/>
                <a:latin typeface="Tahoma" panose="020B0604030504040204" pitchFamily="34" charset="0"/>
              </a:rPr>
              <a:t>٢</a:t>
            </a:r>
            <a:r>
              <a:rPr lang="ar-LB" sz="4800" b="1" u="none" strike="noStrike" dirty="0">
                <a:solidFill>
                  <a:srgbClr val="002060"/>
                </a:solidFill>
                <a:effectLst/>
                <a:latin typeface="Times New Roman" panose="02020603050405020304" pitchFamily="18" charset="0"/>
              </a:rPr>
              <a:t>) وإلى معرفة ---- (</a:t>
            </a:r>
            <a:r>
              <a:rPr lang="en-US" sz="4800" b="1" i="0" dirty="0">
                <a:solidFill>
                  <a:srgbClr val="002060"/>
                </a:solidFill>
                <a:effectLst/>
                <a:latin typeface="Tahoma" panose="020B0604030504040204" pitchFamily="34" charset="0"/>
              </a:rPr>
              <a:t>٣</a:t>
            </a:r>
            <a:r>
              <a:rPr lang="ar-LB" sz="4800" b="1" u="none" strike="noStrike" dirty="0">
                <a:solidFill>
                  <a:srgbClr val="002060"/>
                </a:solidFill>
                <a:effectLst/>
                <a:latin typeface="Times New Roman" panose="02020603050405020304" pitchFamily="18" charset="0"/>
              </a:rPr>
              <a:t>) يقبلون (</a:t>
            </a:r>
            <a:r>
              <a:rPr lang="en-US" sz="4800" b="1" u="none" strike="noStrike" dirty="0">
                <a:solidFill>
                  <a:srgbClr val="002060"/>
                </a:solidFill>
                <a:effectLst/>
                <a:latin typeface="Times New Roman" panose="02020603050405020304" pitchFamily="18" charset="0"/>
              </a:rPr>
              <a:t> </a:t>
            </a:r>
            <a:r>
              <a:rPr lang="en-US" sz="4800" b="1" dirty="0">
                <a:solidFill>
                  <a:srgbClr val="002060"/>
                </a:solidFill>
                <a:effectLst/>
                <a:latin typeface="Tahoma" panose="020B0604030504040204" pitchFamily="34" charset="0"/>
              </a:rPr>
              <a:t>١</a:t>
            </a:r>
            <a:r>
              <a:rPr lang="ar-LB" sz="4800" b="1" u="none" strike="noStrike" dirty="0">
                <a:solidFill>
                  <a:srgbClr val="002060"/>
                </a:solidFill>
                <a:effectLst/>
                <a:latin typeface="Times New Roman" panose="02020603050405020304" pitchFamily="18" charset="0"/>
              </a:rPr>
              <a:t>تيموثاوس </a:t>
            </a:r>
            <a:r>
              <a:rPr lang="en-US" sz="4800" b="1" dirty="0">
                <a:solidFill>
                  <a:srgbClr val="002060"/>
                </a:solidFill>
                <a:effectLst/>
                <a:latin typeface="Tahoma" panose="020B0604030504040204" pitchFamily="34" charset="0"/>
              </a:rPr>
              <a:t>٢</a:t>
            </a:r>
            <a:r>
              <a:rPr lang="ar-LB" sz="4800" b="1" u="none" strike="noStrike" dirty="0">
                <a:solidFill>
                  <a:srgbClr val="002060"/>
                </a:solidFill>
                <a:effectLst/>
                <a:latin typeface="Times New Roman" panose="02020603050405020304" pitchFamily="18" charset="0"/>
              </a:rPr>
              <a:t>: </a:t>
            </a:r>
            <a:r>
              <a:rPr lang="en-US" sz="4800" b="1" i="0" dirty="0">
                <a:solidFill>
                  <a:srgbClr val="002060"/>
                </a:solidFill>
                <a:effectLst/>
                <a:latin typeface="Tahoma" panose="020B0604030504040204" pitchFamily="34" charset="0"/>
              </a:rPr>
              <a:t>٤</a:t>
            </a:r>
            <a:r>
              <a:rPr lang="ar-LB" sz="4800" b="1" u="none" strike="noStrike" dirty="0">
                <a:solidFill>
                  <a:srgbClr val="002060"/>
                </a:solidFill>
                <a:effectLst/>
                <a:latin typeface="Times New Roman" panose="02020603050405020304" pitchFamily="18" charset="0"/>
              </a:rPr>
              <a:t>). </a:t>
            </a:r>
            <a:endParaRPr lang="ar-LB" sz="48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180852" y="2381123"/>
            <a:ext cx="10542020" cy="3594638"/>
          </a:xfrm>
          <a:prstGeom prst="rect">
            <a:avLst/>
          </a:prstGeom>
          <a:noFill/>
        </p:spPr>
        <p:txBody>
          <a:bodyPr wrap="square" rtlCol="0">
            <a:spAutoFit/>
          </a:bodyPr>
          <a:lstStyle/>
          <a:p>
            <a:pPr algn="r" rtl="1" fontAlgn="base">
              <a:lnSpc>
                <a:spcPct val="200000"/>
              </a:lnSpc>
              <a:spcBef>
                <a:spcPts val="0"/>
              </a:spcBef>
              <a:spcAft>
                <a:spcPts val="0"/>
              </a:spcAft>
            </a:pPr>
            <a:r>
              <a:rPr lang="ar-LB" sz="4000" b="1" i="0" u="none" strike="noStrike" dirty="0">
                <a:solidFill>
                  <a:srgbClr val="000000"/>
                </a:solidFill>
                <a:effectLst/>
                <a:latin typeface="Arial" panose="020B0604020202020204" pitchFamily="34" charset="0"/>
              </a:rPr>
              <a:t> </a:t>
            </a:r>
            <a:r>
              <a:rPr lang="ar-LB" sz="4000" b="1" i="0" u="none" strike="noStrike" dirty="0">
                <a:solidFill>
                  <a:srgbClr val="002060"/>
                </a:solidFill>
                <a:effectLst/>
                <a:latin typeface="Arial" panose="020B0604020202020204" pitchFamily="34" charset="0"/>
              </a:rPr>
              <a:t>(</a:t>
            </a:r>
            <a:r>
              <a:rPr lang="en-US" sz="4000" b="1" dirty="0">
                <a:solidFill>
                  <a:srgbClr val="002060"/>
                </a:solidFill>
                <a:effectLst/>
                <a:latin typeface="Tahoma" panose="020B0604030504040204" pitchFamily="34" charset="0"/>
              </a:rPr>
              <a:t>١</a:t>
            </a:r>
            <a:r>
              <a:rPr lang="ar-LB" sz="4000" b="1" u="none" strike="noStrike" dirty="0">
                <a:solidFill>
                  <a:srgbClr val="002060"/>
                </a:solidFill>
                <a:effectLst/>
                <a:latin typeface="Times New Roman" panose="02020603050405020304" pitchFamily="18" charset="0"/>
              </a:rPr>
              <a:t>) </a:t>
            </a:r>
            <a:r>
              <a:rPr lang="ar-LB" sz="4000" b="0" i="0" u="none" strike="noStrike" dirty="0">
                <a:solidFill>
                  <a:srgbClr val="000000"/>
                </a:solidFill>
                <a:effectLst/>
                <a:latin typeface="Arial" panose="020B0604020202020204" pitchFamily="34" charset="0"/>
              </a:rPr>
              <a:t>يرغب - </a:t>
            </a:r>
            <a:r>
              <a:rPr lang="ar-LB" sz="4000" b="0" i="0" u="none" strike="noStrike" dirty="0">
                <a:solidFill>
                  <a:srgbClr val="00B050"/>
                </a:solidFill>
                <a:effectLst/>
                <a:latin typeface="Arial" panose="020B0604020202020204" pitchFamily="34" charset="0"/>
              </a:rPr>
              <a:t>يريد</a:t>
            </a:r>
            <a:r>
              <a:rPr lang="ar-LB" sz="4000" b="0" i="0" u="none" strike="noStrike" dirty="0">
                <a:solidFill>
                  <a:srgbClr val="000000"/>
                </a:solidFill>
                <a:effectLst/>
                <a:latin typeface="Arial" panose="020B0604020202020204" pitchFamily="34" charset="0"/>
              </a:rPr>
              <a:t> - يفضَّل</a:t>
            </a:r>
            <a:endParaRPr lang="ar-LB" sz="4000" b="0" i="0" u="none" strike="noStrike" dirty="0">
              <a:solidFill>
                <a:srgbClr val="000000"/>
              </a:solidFill>
              <a:effectLst/>
              <a:latin typeface="Noto Sans Symbols"/>
            </a:endParaRPr>
          </a:p>
          <a:p>
            <a:pPr algn="r" rtl="1" fontAlgn="base">
              <a:lnSpc>
                <a:spcPct val="200000"/>
              </a:lnSpc>
              <a:spcBef>
                <a:spcPts val="0"/>
              </a:spcBef>
              <a:spcAft>
                <a:spcPts val="0"/>
              </a:spcAft>
            </a:pPr>
            <a:r>
              <a:rPr lang="en-US" sz="4000" b="0" i="0" u="none" strike="noStrike" dirty="0">
                <a:solidFill>
                  <a:srgbClr val="000000"/>
                </a:solidFill>
                <a:effectLst/>
                <a:latin typeface="Arial" panose="020B0604020202020204" pitchFamily="34" charset="0"/>
              </a:rPr>
              <a:t> </a:t>
            </a:r>
            <a:r>
              <a:rPr lang="ar-LB" sz="4000" b="1" u="none" strike="noStrike" dirty="0">
                <a:solidFill>
                  <a:srgbClr val="002060"/>
                </a:solidFill>
                <a:effectLst/>
                <a:latin typeface="Times New Roman" panose="02020603050405020304" pitchFamily="18" charset="0"/>
              </a:rPr>
              <a:t>(</a:t>
            </a:r>
            <a:r>
              <a:rPr lang="en-US" sz="4000" b="1" dirty="0">
                <a:solidFill>
                  <a:srgbClr val="002060"/>
                </a:solidFill>
                <a:effectLst/>
                <a:latin typeface="Tahoma" panose="020B0604030504040204" pitchFamily="34" charset="0"/>
              </a:rPr>
              <a:t>٢</a:t>
            </a:r>
            <a:r>
              <a:rPr lang="ar-LB" sz="4000" b="1" u="none" strike="noStrike" dirty="0">
                <a:solidFill>
                  <a:srgbClr val="002060"/>
                </a:solidFill>
                <a:effectLst/>
                <a:latin typeface="Times New Roman" panose="02020603050405020304" pitchFamily="18" charset="0"/>
              </a:rPr>
              <a:t>) </a:t>
            </a:r>
            <a:r>
              <a:rPr lang="ar-LB" sz="4000" b="0" i="0" u="none" strike="noStrike" dirty="0">
                <a:solidFill>
                  <a:srgbClr val="00B050"/>
                </a:solidFill>
                <a:effectLst/>
                <a:latin typeface="Arial" panose="020B0604020202020204" pitchFamily="34" charset="0"/>
              </a:rPr>
              <a:t>يخلصون</a:t>
            </a:r>
            <a:r>
              <a:rPr lang="ar-LB" sz="4000" b="0" i="0" u="none" strike="noStrike" dirty="0">
                <a:solidFill>
                  <a:srgbClr val="000000"/>
                </a:solidFill>
                <a:effectLst/>
                <a:latin typeface="Arial" panose="020B0604020202020204" pitchFamily="34" charset="0"/>
              </a:rPr>
              <a:t> - يتوبون - يؤمنون</a:t>
            </a:r>
            <a:endParaRPr lang="ar-LB" sz="4000" b="0" i="0" u="none" strike="noStrike" dirty="0">
              <a:solidFill>
                <a:srgbClr val="000000"/>
              </a:solidFill>
              <a:effectLst/>
              <a:latin typeface="Noto Sans Symbols"/>
            </a:endParaRPr>
          </a:p>
          <a:p>
            <a:pPr algn="r" rtl="1" fontAlgn="base">
              <a:lnSpc>
                <a:spcPct val="200000"/>
              </a:lnSpc>
              <a:spcBef>
                <a:spcPts val="0"/>
              </a:spcBef>
              <a:spcAft>
                <a:spcPts val="0"/>
              </a:spcAft>
            </a:pPr>
            <a:r>
              <a:rPr lang="en-US" sz="4000" b="0" i="0" u="none" strike="noStrike" dirty="0">
                <a:solidFill>
                  <a:srgbClr val="000000"/>
                </a:solidFill>
                <a:effectLst/>
                <a:latin typeface="Arial" panose="020B0604020202020204" pitchFamily="34" charset="0"/>
              </a:rPr>
              <a:t> </a:t>
            </a:r>
            <a:r>
              <a:rPr lang="ar-LB" sz="4000" b="1" u="none" strike="noStrike" dirty="0">
                <a:solidFill>
                  <a:srgbClr val="002060"/>
                </a:solidFill>
                <a:effectLst/>
                <a:latin typeface="Times New Roman" panose="02020603050405020304" pitchFamily="18" charset="0"/>
              </a:rPr>
              <a:t>(</a:t>
            </a:r>
            <a:r>
              <a:rPr lang="en-US" sz="4000" b="1" i="0" dirty="0">
                <a:solidFill>
                  <a:srgbClr val="002060"/>
                </a:solidFill>
                <a:effectLst/>
                <a:latin typeface="Tahoma" panose="020B0604030504040204" pitchFamily="34" charset="0"/>
              </a:rPr>
              <a:t>٣</a:t>
            </a:r>
            <a:r>
              <a:rPr lang="ar-LB" sz="4000" b="1" u="none" strike="noStrike" dirty="0">
                <a:solidFill>
                  <a:srgbClr val="002060"/>
                </a:solidFill>
                <a:effectLst/>
                <a:latin typeface="Times New Roman" panose="02020603050405020304" pitchFamily="18" charset="0"/>
              </a:rPr>
              <a:t>) </a:t>
            </a:r>
            <a:r>
              <a:rPr lang="ar-LB" sz="4000" b="0" i="0" u="none" strike="noStrike" dirty="0">
                <a:solidFill>
                  <a:srgbClr val="000000"/>
                </a:solidFill>
                <a:effectLst/>
                <a:latin typeface="Arial" panose="020B0604020202020204" pitchFamily="34" charset="0"/>
              </a:rPr>
              <a:t>يسوع - الحقيقة – </a:t>
            </a:r>
            <a:r>
              <a:rPr lang="ar-LB" sz="4000" b="0" i="0" u="none" strike="noStrike" dirty="0">
                <a:solidFill>
                  <a:srgbClr val="00B050"/>
                </a:solidFill>
                <a:effectLst/>
                <a:latin typeface="Arial" panose="020B0604020202020204" pitchFamily="34" charset="0"/>
              </a:rPr>
              <a:t>الحق</a:t>
            </a:r>
            <a:endParaRPr lang="ar-LB" sz="4000" b="0" i="0" u="none" strike="noStrike" dirty="0">
              <a:solidFill>
                <a:srgbClr val="00B050"/>
              </a:solidFill>
              <a:effectLst/>
              <a:latin typeface="Noto Sans Symbols"/>
            </a:endParaRPr>
          </a:p>
        </p:txBody>
      </p:sp>
    </p:spTree>
    <p:extLst>
      <p:ext uri="{BB962C8B-B14F-4D97-AF65-F5344CB8AC3E}">
        <p14:creationId xmlns:p14="http://schemas.microsoft.com/office/powerpoint/2010/main" val="4152933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610489" y="294200"/>
            <a:ext cx="9159203" cy="6060826"/>
          </a:xfrm>
          <a:prstGeom prst="rect">
            <a:avLst/>
          </a:prstGeom>
        </p:spPr>
        <p:txBody>
          <a:bodyPr wrap="square">
            <a:spAutoFit/>
          </a:bodyPr>
          <a:lstStyle/>
          <a:p>
            <a:pPr algn="ctr" rtl="1">
              <a:lnSpc>
                <a:spcPct val="150000"/>
              </a:lnSpc>
            </a:pPr>
            <a:r>
              <a:rPr lang="ar-LB" sz="4400" b="1" i="0" dirty="0">
                <a:solidFill>
                  <a:srgbClr val="273582"/>
                </a:solidFill>
                <a:effectLst/>
                <a:latin typeface="Tahoma" panose="020B0604030504040204" pitchFamily="34" charset="0"/>
              </a:rPr>
              <a:t>حبك بيحير</a:t>
            </a:r>
            <a:br>
              <a:rPr lang="ar-LB" sz="4400" b="1" dirty="0">
                <a:solidFill>
                  <a:srgbClr val="273582"/>
                </a:solidFill>
              </a:rPr>
            </a:br>
            <a:r>
              <a:rPr lang="ar-LB" sz="4400" b="1" i="0" dirty="0">
                <a:solidFill>
                  <a:srgbClr val="273582"/>
                </a:solidFill>
                <a:effectLst/>
                <a:latin typeface="Tahoma" panose="020B0604030504040204" pitchFamily="34" charset="0"/>
              </a:rPr>
              <a:t>جيت طفل صغير</a:t>
            </a:r>
            <a:br>
              <a:rPr lang="ar-LB" sz="4400" b="1" dirty="0">
                <a:solidFill>
                  <a:srgbClr val="273582"/>
                </a:solidFill>
              </a:rPr>
            </a:br>
            <a:r>
              <a:rPr lang="ar-LB" sz="4400" b="1" i="0" dirty="0">
                <a:solidFill>
                  <a:srgbClr val="273582"/>
                </a:solidFill>
                <a:effectLst/>
                <a:latin typeface="Tahoma" panose="020B0604030504040204" pitchFamily="34" charset="0"/>
              </a:rPr>
              <a:t>لارضنا</a:t>
            </a:r>
            <a:br>
              <a:rPr lang="ar-LB" sz="4400" b="1" dirty="0">
                <a:solidFill>
                  <a:srgbClr val="273582"/>
                </a:solidFill>
              </a:rPr>
            </a:br>
            <a:r>
              <a:rPr lang="ar-LB" sz="4400" b="1" i="0" dirty="0">
                <a:solidFill>
                  <a:srgbClr val="273582"/>
                </a:solidFill>
                <a:effectLst/>
                <a:latin typeface="Tahoma" panose="020B0604030504040204" pitchFamily="34" charset="0"/>
              </a:rPr>
              <a:t>احضان بتشيلك</a:t>
            </a:r>
            <a:br>
              <a:rPr lang="ar-LB" sz="4400" b="1" dirty="0">
                <a:solidFill>
                  <a:srgbClr val="273582"/>
                </a:solidFill>
              </a:rPr>
            </a:br>
            <a:r>
              <a:rPr lang="ar-LB" sz="4400" b="1" i="0" dirty="0">
                <a:solidFill>
                  <a:srgbClr val="273582"/>
                </a:solidFill>
                <a:effectLst/>
                <a:latin typeface="Tahoma" panose="020B0604030504040204" pitchFamily="34" charset="0"/>
              </a:rPr>
              <a:t>وهدايا تجيلك</a:t>
            </a:r>
            <a:br>
              <a:rPr lang="ar-LB" sz="4400" b="1" dirty="0">
                <a:solidFill>
                  <a:srgbClr val="273582"/>
                </a:solidFill>
              </a:rPr>
            </a:br>
            <a:r>
              <a:rPr lang="ar-LB" sz="4400" b="1" i="0" dirty="0">
                <a:solidFill>
                  <a:srgbClr val="273582"/>
                </a:solidFill>
                <a:effectLst/>
                <a:latin typeface="Tahoma" panose="020B0604030504040204" pitchFamily="34" charset="0"/>
              </a:rPr>
              <a:t>زيينا</a:t>
            </a:r>
          </a:p>
        </p:txBody>
      </p:sp>
    </p:spTree>
    <p:extLst>
      <p:ext uri="{BB962C8B-B14F-4D97-AF65-F5344CB8AC3E}">
        <p14:creationId xmlns:p14="http://schemas.microsoft.com/office/powerpoint/2010/main" val="711617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69128" y="567192"/>
            <a:ext cx="11253744" cy="1754326"/>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٢٢</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كيف تقابل شاول مع يسوع؟ وماذا أصبح اسمه؟</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188803" y="2137932"/>
            <a:ext cx="10542020" cy="3944862"/>
          </a:xfrm>
          <a:prstGeom prst="rect">
            <a:avLst/>
          </a:prstGeom>
          <a:noFill/>
        </p:spPr>
        <p:txBody>
          <a:bodyPr wrap="square" rtlCol="0">
            <a:spAutoFit/>
          </a:bodyPr>
          <a:lstStyle/>
          <a:p>
            <a:pPr marL="571500" indent="-57150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في سفره إلى دمشق - بولس</a:t>
            </a:r>
          </a:p>
          <a:p>
            <a:pPr marL="285750" indent="-28575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 في مدينة أريحا - فيلبّس</a:t>
            </a:r>
          </a:p>
          <a:p>
            <a:pPr marL="285750" indent="-28575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 مقابل البئر على الطريق - بيلاطس</a:t>
            </a:r>
          </a:p>
        </p:txBody>
      </p:sp>
    </p:spTree>
    <p:extLst>
      <p:ext uri="{BB962C8B-B14F-4D97-AF65-F5344CB8AC3E}">
        <p14:creationId xmlns:p14="http://schemas.microsoft.com/office/powerpoint/2010/main" val="2965888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69128" y="567192"/>
            <a:ext cx="11253744" cy="1754326"/>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٢٢</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كيف تقابل شاول مع يسوع؟ وماذا أصبح اسمه؟</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188803" y="2137932"/>
            <a:ext cx="10542020" cy="3944862"/>
          </a:xfrm>
          <a:prstGeom prst="rect">
            <a:avLst/>
          </a:prstGeom>
          <a:noFill/>
        </p:spPr>
        <p:txBody>
          <a:bodyPr wrap="square" rtlCol="0">
            <a:spAutoFit/>
          </a:bodyPr>
          <a:lstStyle/>
          <a:p>
            <a:pPr marL="571500" indent="-571500" algn="r" rtl="1" fontAlgn="base">
              <a:lnSpc>
                <a:spcPct val="200000"/>
              </a:lnSpc>
              <a:spcBef>
                <a:spcPts val="0"/>
              </a:spcBef>
              <a:spcAft>
                <a:spcPts val="0"/>
              </a:spcAft>
              <a:buFont typeface="Wingdings" panose="05000000000000000000" pitchFamily="2" charset="2"/>
              <a:buChar char="ü"/>
            </a:pPr>
            <a:r>
              <a:rPr lang="ar-LB" sz="4400" b="0" i="0" u="none" strike="noStrike" dirty="0">
                <a:solidFill>
                  <a:srgbClr val="00B050"/>
                </a:solidFill>
                <a:effectLst/>
                <a:latin typeface="Arial" panose="020B0604020202020204" pitchFamily="34" charset="0"/>
              </a:rPr>
              <a:t>في سفره إلى دمشق - بولس</a:t>
            </a:r>
          </a:p>
          <a:p>
            <a:pPr marL="285750" indent="-28575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 في مدينة أريحا - فيلبّس</a:t>
            </a:r>
          </a:p>
          <a:p>
            <a:pPr marL="285750" indent="-285750" algn="r" rtl="1" fontAlgn="base">
              <a:lnSpc>
                <a:spcPct val="200000"/>
              </a:lnSpc>
              <a:spcBef>
                <a:spcPts val="0"/>
              </a:spcBef>
              <a:spcAft>
                <a:spcPts val="0"/>
              </a:spcAft>
              <a:buFont typeface="Wingdings" panose="05000000000000000000" pitchFamily="2" charset="2"/>
              <a:buChar char="q"/>
            </a:pPr>
            <a:r>
              <a:rPr lang="ar-LB" sz="4400" b="0" i="0" u="none" strike="noStrike" dirty="0">
                <a:solidFill>
                  <a:srgbClr val="000000"/>
                </a:solidFill>
                <a:effectLst/>
                <a:latin typeface="Arial" panose="020B0604020202020204" pitchFamily="34" charset="0"/>
              </a:rPr>
              <a:t> مقابل البئر على الطريق - بيلاطس</a:t>
            </a:r>
          </a:p>
        </p:txBody>
      </p:sp>
    </p:spTree>
    <p:extLst>
      <p:ext uri="{BB962C8B-B14F-4D97-AF65-F5344CB8AC3E}">
        <p14:creationId xmlns:p14="http://schemas.microsoft.com/office/powerpoint/2010/main" val="38236212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810754" y="2325990"/>
            <a:ext cx="11100300" cy="1754326"/>
          </a:xfrm>
          <a:prstGeom prst="rect">
            <a:avLst/>
          </a:prstGeom>
        </p:spPr>
        <p:txBody>
          <a:bodyPr wrap="square">
            <a:spAutoFit/>
          </a:bodyPr>
          <a:lstStyle/>
          <a:p>
            <a:pPr algn="ctr" rtl="1">
              <a:spcBef>
                <a:spcPts val="0"/>
              </a:spcBef>
              <a:spcAft>
                <a:spcPts val="0"/>
              </a:spcAft>
            </a:pPr>
            <a:r>
              <a:rPr lang="en-US" sz="5400" b="1" i="0" dirty="0">
                <a:solidFill>
                  <a:srgbClr val="002060"/>
                </a:solidFill>
                <a:effectLst/>
                <a:latin typeface="Tahoma" panose="020B0604030504040204" pitchFamily="34" charset="0"/>
              </a:rPr>
              <a:t>٢٣</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استطاع بطرس ويوحنا عندما امتلآ من الروح القدس أن يصنعا معجزتين.</a:t>
            </a:r>
            <a:endParaRPr lang="ar-LB" sz="5400" b="1" dirty="0">
              <a:solidFill>
                <a:srgbClr val="002060"/>
              </a:solidFill>
              <a:effectLst/>
            </a:endParaRPr>
          </a:p>
        </p:txBody>
      </p:sp>
    </p:spTree>
    <p:extLst>
      <p:ext uri="{BB962C8B-B14F-4D97-AF65-F5344CB8AC3E}">
        <p14:creationId xmlns:p14="http://schemas.microsoft.com/office/powerpoint/2010/main" val="2774801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749031" y="583552"/>
            <a:ext cx="10981793" cy="1569660"/>
          </a:xfrm>
          <a:prstGeom prst="rect">
            <a:avLst/>
          </a:prstGeom>
        </p:spPr>
        <p:txBody>
          <a:bodyPr wrap="square">
            <a:spAutoFit/>
          </a:bodyPr>
          <a:lstStyle/>
          <a:p>
            <a:pPr algn="r" rtl="1">
              <a:spcBef>
                <a:spcPts val="0"/>
              </a:spcBef>
              <a:spcAft>
                <a:spcPts val="0"/>
              </a:spcAft>
            </a:pPr>
            <a:r>
              <a:rPr lang="en-US" sz="4800" b="1" i="0" dirty="0">
                <a:solidFill>
                  <a:srgbClr val="002060"/>
                </a:solidFill>
                <a:effectLst/>
                <a:latin typeface="Tahoma" panose="020B0604030504040204" pitchFamily="34" charset="0"/>
              </a:rPr>
              <a:t>٢٣</a:t>
            </a:r>
            <a:r>
              <a:rPr lang="ar-LB" sz="4800" b="1" dirty="0">
                <a:solidFill>
                  <a:srgbClr val="002060"/>
                </a:solidFill>
              </a:rPr>
              <a:t> -</a:t>
            </a:r>
            <a:r>
              <a:rPr lang="en-US" sz="4800" b="1" dirty="0">
                <a:solidFill>
                  <a:srgbClr val="002060"/>
                </a:solidFill>
              </a:rPr>
              <a:t> </a:t>
            </a:r>
            <a:r>
              <a:rPr lang="ar-LB" sz="4800" b="1" i="0" u="none" strike="noStrike" dirty="0">
                <a:solidFill>
                  <a:srgbClr val="002060"/>
                </a:solidFill>
                <a:effectLst/>
                <a:latin typeface="Arial" panose="020B0604020202020204" pitchFamily="34" charset="0"/>
              </a:rPr>
              <a:t>استطاع بطرس ويوحنا عندما امتلآ من الروح القدس أن يصنعا معجزتين.</a:t>
            </a:r>
            <a:endParaRPr lang="ar-LB" sz="4800" b="1" dirty="0">
              <a:solidFill>
                <a:srgbClr val="002060"/>
              </a:solidFill>
              <a:effectLst/>
            </a:endParaRPr>
          </a:p>
        </p:txBody>
      </p:sp>
      <p:sp>
        <p:nvSpPr>
          <p:cNvPr id="9" name="TextBox 8">
            <a:extLst>
              <a:ext uri="{FF2B5EF4-FFF2-40B4-BE49-F238E27FC236}">
                <a16:creationId xmlns:a16="http://schemas.microsoft.com/office/drawing/2014/main" id="{731B2685-A7C4-453A-BD93-408871B02E6B}"/>
              </a:ext>
            </a:extLst>
          </p:cNvPr>
          <p:cNvSpPr txBox="1"/>
          <p:nvPr/>
        </p:nvSpPr>
        <p:spPr>
          <a:xfrm>
            <a:off x="1188803" y="2137932"/>
            <a:ext cx="10542020" cy="3944862"/>
          </a:xfrm>
          <a:prstGeom prst="rect">
            <a:avLst/>
          </a:prstGeom>
          <a:noFill/>
        </p:spPr>
        <p:txBody>
          <a:bodyPr wrap="square" rtlCol="0">
            <a:spAutoFit/>
          </a:bodyPr>
          <a:lstStyle/>
          <a:p>
            <a:pPr marL="571500" indent="-571500" algn="r" rtl="1" fontAlgn="base">
              <a:lnSpc>
                <a:spcPct val="200000"/>
              </a:lnSpc>
              <a:spcBef>
                <a:spcPts val="0"/>
              </a:spcBef>
              <a:spcAft>
                <a:spcPts val="0"/>
              </a:spcAft>
              <a:buFont typeface="Wingdings" panose="05000000000000000000" pitchFamily="2" charset="2"/>
              <a:buChar char="Ø"/>
            </a:pPr>
            <a:r>
              <a:rPr lang="ar-LB" sz="4400" b="0" i="0" u="none" strike="noStrike" dirty="0">
                <a:solidFill>
                  <a:srgbClr val="00B050"/>
                </a:solidFill>
                <a:effectLst/>
                <a:latin typeface="Arial" panose="020B0604020202020204" pitchFamily="34" charset="0"/>
              </a:rPr>
              <a:t>إقامة طابيثا</a:t>
            </a:r>
          </a:p>
          <a:p>
            <a:pPr marL="571500" indent="-571500" algn="r" rtl="1" fontAlgn="base">
              <a:lnSpc>
                <a:spcPct val="200000"/>
              </a:lnSpc>
              <a:spcBef>
                <a:spcPts val="0"/>
              </a:spcBef>
              <a:spcAft>
                <a:spcPts val="0"/>
              </a:spcAft>
              <a:buFont typeface="Wingdings" panose="05000000000000000000" pitchFamily="2" charset="2"/>
              <a:buChar char="Ø"/>
            </a:pPr>
            <a:r>
              <a:rPr lang="ar-LB" sz="4400" b="0" i="0" u="none" strike="noStrike" dirty="0">
                <a:solidFill>
                  <a:srgbClr val="00B050"/>
                </a:solidFill>
                <a:effectLst/>
                <a:latin typeface="Arial" panose="020B0604020202020204" pitchFamily="34" charset="0"/>
              </a:rPr>
              <a:t> ليديا بائعة الورد</a:t>
            </a:r>
          </a:p>
          <a:p>
            <a:pPr marL="571500" indent="-571500" algn="r" rtl="1" fontAlgn="base">
              <a:lnSpc>
                <a:spcPct val="200000"/>
              </a:lnSpc>
              <a:spcBef>
                <a:spcPts val="0"/>
              </a:spcBef>
              <a:spcAft>
                <a:spcPts val="0"/>
              </a:spcAft>
              <a:buFont typeface="Wingdings" panose="05000000000000000000" pitchFamily="2" charset="2"/>
              <a:buChar char="Ø"/>
            </a:pPr>
            <a:r>
              <a:rPr lang="ar-LB" sz="4400" b="0" i="0" u="none" strike="noStrike" dirty="0">
                <a:solidFill>
                  <a:srgbClr val="00B050"/>
                </a:solidFill>
                <a:effectLst/>
                <a:latin typeface="Arial" panose="020B0604020202020204" pitchFamily="34" charset="0"/>
              </a:rPr>
              <a:t> شفاء رجل مقعد</a:t>
            </a:r>
          </a:p>
        </p:txBody>
      </p:sp>
    </p:spTree>
    <p:extLst>
      <p:ext uri="{BB962C8B-B14F-4D97-AF65-F5344CB8AC3E}">
        <p14:creationId xmlns:p14="http://schemas.microsoft.com/office/powerpoint/2010/main" val="2107668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69128" y="567192"/>
            <a:ext cx="11253744" cy="923330"/>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٢٤</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لماذا يجب علينا أن نواظب على الصلاة؟</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112758" y="1426848"/>
            <a:ext cx="10542020" cy="4825745"/>
          </a:xfrm>
          <a:prstGeom prst="rect">
            <a:avLst/>
          </a:prstGeom>
          <a:noFill/>
        </p:spPr>
        <p:txBody>
          <a:bodyPr wrap="square" rtlCol="0">
            <a:spAutoFit/>
          </a:bodyPr>
          <a:lstStyle/>
          <a:p>
            <a:pPr marL="571500" marR="228600" indent="-571500" algn="r" rtl="1" fontAlgn="base">
              <a:lnSpc>
                <a:spcPct val="200000"/>
              </a:lnSpc>
              <a:spcBef>
                <a:spcPts val="0"/>
              </a:spcBef>
              <a:spcAft>
                <a:spcPts val="0"/>
              </a:spcAft>
              <a:buFont typeface="Wingdings" panose="05000000000000000000" pitchFamily="2" charset="2"/>
              <a:buChar char="q"/>
            </a:pPr>
            <a:r>
              <a:rPr lang="ar-LB" sz="4000" b="0" i="0" u="none" strike="noStrike" dirty="0">
                <a:solidFill>
                  <a:srgbClr val="000000"/>
                </a:solidFill>
                <a:effectLst/>
                <a:latin typeface="Arial" panose="020B0604020202020204" pitchFamily="34" charset="0"/>
              </a:rPr>
              <a:t>لأنَّ الله لا يسمع لنا من المرَّة الأولى</a:t>
            </a:r>
            <a:endParaRPr lang="ar-LB" sz="4000" b="0" i="0" u="none" strike="noStrike" dirty="0">
              <a:solidFill>
                <a:srgbClr val="000000"/>
              </a:solidFill>
              <a:effectLst/>
              <a:latin typeface="Noto Sans Symbols"/>
            </a:endParaRPr>
          </a:p>
          <a:p>
            <a:pPr marL="571500" marR="228600" indent="-571500" algn="r" rtl="1" fontAlgn="base">
              <a:lnSpc>
                <a:spcPct val="200000"/>
              </a:lnSpc>
              <a:spcBef>
                <a:spcPts val="0"/>
              </a:spcBef>
              <a:spcAft>
                <a:spcPts val="0"/>
              </a:spcAft>
              <a:buFont typeface="Wingdings" panose="05000000000000000000" pitchFamily="2" charset="2"/>
              <a:buChar char="q"/>
            </a:pPr>
            <a:r>
              <a:rPr lang="ar-LB" sz="4000" b="0" i="0" u="none" strike="noStrike" dirty="0">
                <a:solidFill>
                  <a:srgbClr val="000000"/>
                </a:solidFill>
                <a:effectLst/>
                <a:latin typeface="Arial" panose="020B0604020202020204" pitchFamily="34" charset="0"/>
              </a:rPr>
              <a:t>لأنَّه يجب أن نعيد ونكرِّر الصلاة مرّات عدَّة</a:t>
            </a:r>
            <a:endParaRPr lang="ar-LB" sz="4000" b="0" i="0" u="none" strike="noStrike" dirty="0">
              <a:solidFill>
                <a:srgbClr val="000000"/>
              </a:solidFill>
              <a:effectLst/>
              <a:latin typeface="Noto Sans Symbols"/>
            </a:endParaRPr>
          </a:p>
          <a:p>
            <a:pPr marL="571500" marR="228600" indent="-571500" algn="r" rtl="1" fontAlgn="base">
              <a:lnSpc>
                <a:spcPct val="200000"/>
              </a:lnSpc>
              <a:spcBef>
                <a:spcPts val="0"/>
              </a:spcBef>
              <a:spcAft>
                <a:spcPts val="0"/>
              </a:spcAft>
              <a:buFont typeface="Wingdings" panose="05000000000000000000" pitchFamily="2" charset="2"/>
              <a:buChar char="q"/>
            </a:pPr>
            <a:r>
              <a:rPr lang="ar-LB" sz="4000" b="0" i="0" u="none" strike="noStrike" dirty="0">
                <a:solidFill>
                  <a:srgbClr val="000000"/>
                </a:solidFill>
                <a:effectLst/>
                <a:latin typeface="Arial" panose="020B0604020202020204" pitchFamily="34" charset="0"/>
              </a:rPr>
              <a:t>لكي ننمو في الإيمان</a:t>
            </a:r>
          </a:p>
          <a:p>
            <a:pPr marL="571500" marR="228600" indent="-571500" algn="r" rtl="1" fontAlgn="base">
              <a:lnSpc>
                <a:spcPct val="200000"/>
              </a:lnSpc>
              <a:spcBef>
                <a:spcPts val="0"/>
              </a:spcBef>
              <a:spcAft>
                <a:spcPts val="0"/>
              </a:spcAft>
              <a:buFont typeface="Wingdings" panose="05000000000000000000" pitchFamily="2" charset="2"/>
              <a:buChar char="q"/>
            </a:pPr>
            <a:r>
              <a:rPr lang="ar-LB" sz="4000" b="0" i="0" u="none" strike="noStrike" dirty="0">
                <a:solidFill>
                  <a:srgbClr val="000000"/>
                </a:solidFill>
                <a:effectLst/>
                <a:latin typeface="Arial" panose="020B0604020202020204" pitchFamily="34" charset="0"/>
              </a:rPr>
              <a:t>لأنَّ الصلاة تغيِّر الأمور وتصنع المستحيل</a:t>
            </a:r>
            <a:endParaRPr lang="ar-LB" sz="4000" b="0" i="0" u="none" strike="noStrike" dirty="0">
              <a:solidFill>
                <a:srgbClr val="000000"/>
              </a:solidFill>
              <a:effectLst/>
              <a:latin typeface="Noto Sans Symbols"/>
            </a:endParaRPr>
          </a:p>
        </p:txBody>
      </p:sp>
    </p:spTree>
    <p:extLst>
      <p:ext uri="{BB962C8B-B14F-4D97-AF65-F5344CB8AC3E}">
        <p14:creationId xmlns:p14="http://schemas.microsoft.com/office/powerpoint/2010/main" val="651746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69128" y="567192"/>
            <a:ext cx="11253744" cy="923330"/>
          </a:xfrm>
          <a:prstGeom prst="rect">
            <a:avLst/>
          </a:prstGeom>
        </p:spPr>
        <p:txBody>
          <a:bodyPr wrap="square">
            <a:spAutoFit/>
          </a:bodyPr>
          <a:lstStyle/>
          <a:p>
            <a:pPr algn="r" rtl="1">
              <a:spcBef>
                <a:spcPts val="0"/>
              </a:spcBef>
              <a:spcAft>
                <a:spcPts val="0"/>
              </a:spcAft>
            </a:pPr>
            <a:r>
              <a:rPr lang="en-US" sz="5400" b="1" i="0" dirty="0">
                <a:solidFill>
                  <a:srgbClr val="002060"/>
                </a:solidFill>
                <a:effectLst/>
                <a:latin typeface="Tahoma" panose="020B0604030504040204" pitchFamily="34" charset="0"/>
              </a:rPr>
              <a:t>٢٤</a:t>
            </a:r>
            <a:r>
              <a:rPr lang="ar-LB" sz="5400" b="1" dirty="0">
                <a:solidFill>
                  <a:srgbClr val="002060"/>
                </a:solidFill>
              </a:rPr>
              <a:t> -</a:t>
            </a:r>
            <a:r>
              <a:rPr lang="en-US" sz="5400" b="1" dirty="0">
                <a:solidFill>
                  <a:srgbClr val="002060"/>
                </a:solidFill>
              </a:rPr>
              <a:t> </a:t>
            </a:r>
            <a:r>
              <a:rPr lang="ar-LB" sz="5400" b="1" i="0" u="none" strike="noStrike" dirty="0">
                <a:solidFill>
                  <a:srgbClr val="002060"/>
                </a:solidFill>
                <a:effectLst/>
                <a:latin typeface="Arial" panose="020B0604020202020204" pitchFamily="34" charset="0"/>
              </a:rPr>
              <a:t>لماذا يجب علينا أن نواظب على الصلاة؟</a:t>
            </a:r>
            <a:endParaRPr lang="ar-LB" sz="54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112758" y="1426848"/>
            <a:ext cx="10542020" cy="4825745"/>
          </a:xfrm>
          <a:prstGeom prst="rect">
            <a:avLst/>
          </a:prstGeom>
          <a:noFill/>
        </p:spPr>
        <p:txBody>
          <a:bodyPr wrap="square" rtlCol="0">
            <a:spAutoFit/>
          </a:bodyPr>
          <a:lstStyle/>
          <a:p>
            <a:pPr marL="571500" marR="228600" indent="-571500" algn="r" rtl="1" fontAlgn="base">
              <a:lnSpc>
                <a:spcPct val="200000"/>
              </a:lnSpc>
              <a:spcBef>
                <a:spcPts val="0"/>
              </a:spcBef>
              <a:spcAft>
                <a:spcPts val="0"/>
              </a:spcAft>
              <a:buFont typeface="Wingdings" panose="05000000000000000000" pitchFamily="2" charset="2"/>
              <a:buChar char="q"/>
            </a:pPr>
            <a:r>
              <a:rPr lang="ar-LB" sz="4000" b="0" i="0" u="none" strike="noStrike" dirty="0">
                <a:solidFill>
                  <a:srgbClr val="000000"/>
                </a:solidFill>
                <a:effectLst/>
                <a:latin typeface="Arial" panose="020B0604020202020204" pitchFamily="34" charset="0"/>
              </a:rPr>
              <a:t>لأنَّ الله لا يسمع لنا من المرَّة الأولى</a:t>
            </a:r>
            <a:endParaRPr lang="ar-LB" sz="4000" b="0" i="0" u="none" strike="noStrike" dirty="0">
              <a:solidFill>
                <a:srgbClr val="000000"/>
              </a:solidFill>
              <a:effectLst/>
              <a:latin typeface="Noto Sans Symbols"/>
            </a:endParaRPr>
          </a:p>
          <a:p>
            <a:pPr marL="571500" marR="228600" indent="-571500" algn="r" rtl="1" fontAlgn="base">
              <a:lnSpc>
                <a:spcPct val="200000"/>
              </a:lnSpc>
              <a:spcBef>
                <a:spcPts val="0"/>
              </a:spcBef>
              <a:spcAft>
                <a:spcPts val="0"/>
              </a:spcAft>
              <a:buFont typeface="Wingdings" panose="05000000000000000000" pitchFamily="2" charset="2"/>
              <a:buChar char="q"/>
            </a:pPr>
            <a:r>
              <a:rPr lang="ar-LB" sz="4000" b="0" i="0" u="none" strike="noStrike" dirty="0">
                <a:solidFill>
                  <a:srgbClr val="000000"/>
                </a:solidFill>
                <a:effectLst/>
                <a:latin typeface="Arial" panose="020B0604020202020204" pitchFamily="34" charset="0"/>
              </a:rPr>
              <a:t>لأنَّه يجب أن نعيد ونكرِّر الصلاة مرّات عدَّة</a:t>
            </a:r>
            <a:endParaRPr lang="ar-LB" sz="4000" b="0" i="0" u="none" strike="noStrike" dirty="0">
              <a:solidFill>
                <a:srgbClr val="000000"/>
              </a:solidFill>
              <a:effectLst/>
              <a:latin typeface="Noto Sans Symbols"/>
            </a:endParaRPr>
          </a:p>
          <a:p>
            <a:pPr marL="571500" marR="228600" indent="-571500" algn="r" rtl="1" fontAlgn="base">
              <a:lnSpc>
                <a:spcPct val="200000"/>
              </a:lnSpc>
              <a:spcBef>
                <a:spcPts val="0"/>
              </a:spcBef>
              <a:spcAft>
                <a:spcPts val="0"/>
              </a:spcAft>
              <a:buFont typeface="Wingdings" panose="05000000000000000000" pitchFamily="2" charset="2"/>
              <a:buChar char="ü"/>
            </a:pPr>
            <a:r>
              <a:rPr lang="ar-LB" sz="4000" b="0" i="0" u="none" strike="noStrike" dirty="0">
                <a:solidFill>
                  <a:srgbClr val="00B050"/>
                </a:solidFill>
                <a:effectLst/>
                <a:latin typeface="Arial" panose="020B0604020202020204" pitchFamily="34" charset="0"/>
              </a:rPr>
              <a:t>لكي ننمو في الإيمان</a:t>
            </a:r>
          </a:p>
          <a:p>
            <a:pPr marL="571500" marR="228600" indent="-571500" algn="r" rtl="1" fontAlgn="base">
              <a:lnSpc>
                <a:spcPct val="200000"/>
              </a:lnSpc>
              <a:spcBef>
                <a:spcPts val="0"/>
              </a:spcBef>
              <a:spcAft>
                <a:spcPts val="0"/>
              </a:spcAft>
              <a:buFont typeface="Wingdings" panose="05000000000000000000" pitchFamily="2" charset="2"/>
              <a:buChar char="q"/>
            </a:pPr>
            <a:r>
              <a:rPr lang="ar-LB" sz="4000" b="0" i="0" u="none" strike="noStrike" dirty="0">
                <a:solidFill>
                  <a:srgbClr val="000000"/>
                </a:solidFill>
                <a:effectLst/>
                <a:latin typeface="Arial" panose="020B0604020202020204" pitchFamily="34" charset="0"/>
              </a:rPr>
              <a:t>لأنَّ الصلاة تغيِّر الأمور وتصنع المستحيل</a:t>
            </a:r>
            <a:endParaRPr lang="ar-LB" sz="4000" b="0" i="0" u="none" strike="noStrike" dirty="0">
              <a:solidFill>
                <a:srgbClr val="000000"/>
              </a:solidFill>
              <a:effectLst/>
              <a:latin typeface="Noto Sans Symbols"/>
            </a:endParaRPr>
          </a:p>
        </p:txBody>
      </p:sp>
    </p:spTree>
    <p:extLst>
      <p:ext uri="{BB962C8B-B14F-4D97-AF65-F5344CB8AC3E}">
        <p14:creationId xmlns:p14="http://schemas.microsoft.com/office/powerpoint/2010/main" val="33503981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712319" y="2166332"/>
            <a:ext cx="11100302" cy="1938992"/>
          </a:xfrm>
          <a:prstGeom prst="rect">
            <a:avLst/>
          </a:prstGeom>
        </p:spPr>
        <p:txBody>
          <a:bodyPr wrap="square">
            <a:spAutoFit/>
          </a:bodyPr>
          <a:lstStyle/>
          <a:p>
            <a:pPr algn="ctr" rtl="1">
              <a:spcBef>
                <a:spcPts val="0"/>
              </a:spcBef>
              <a:spcAft>
                <a:spcPts val="0"/>
              </a:spcAft>
            </a:pPr>
            <a:r>
              <a:rPr lang="en-US" sz="6000" b="1" i="0" dirty="0">
                <a:solidFill>
                  <a:srgbClr val="002060"/>
                </a:solidFill>
                <a:effectLst/>
                <a:latin typeface="Tahoma" panose="020B0604030504040204" pitchFamily="34" charset="0"/>
              </a:rPr>
              <a:t>٢٥</a:t>
            </a:r>
            <a:r>
              <a:rPr lang="ar-LB" sz="6000" b="1" dirty="0">
                <a:solidFill>
                  <a:srgbClr val="002060"/>
                </a:solidFill>
              </a:rPr>
              <a:t> -</a:t>
            </a:r>
            <a:r>
              <a:rPr lang="en-US" sz="6000" b="1" dirty="0">
                <a:solidFill>
                  <a:srgbClr val="002060"/>
                </a:solidFill>
              </a:rPr>
              <a:t> </a:t>
            </a:r>
            <a:r>
              <a:rPr lang="ar-LB" sz="6000" b="1" i="0" u="none" strike="noStrike" dirty="0">
                <a:solidFill>
                  <a:srgbClr val="002060"/>
                </a:solidFill>
                <a:effectLst/>
                <a:latin typeface="Arial" panose="020B0604020202020204" pitchFamily="34" charset="0"/>
              </a:rPr>
              <a:t>ما هو الشيء الذي يمكننا أن نفعله على الرغم من صغر سننا؟</a:t>
            </a:r>
            <a:endParaRPr lang="ar-LB" sz="6000" b="1" dirty="0">
              <a:solidFill>
                <a:srgbClr val="002060"/>
              </a:solidFill>
              <a:effectLst/>
            </a:endParaRPr>
          </a:p>
        </p:txBody>
      </p:sp>
    </p:spTree>
    <p:extLst>
      <p:ext uri="{BB962C8B-B14F-4D97-AF65-F5344CB8AC3E}">
        <p14:creationId xmlns:p14="http://schemas.microsoft.com/office/powerpoint/2010/main" val="24610852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622570" y="567192"/>
            <a:ext cx="11100302" cy="1569660"/>
          </a:xfrm>
          <a:prstGeom prst="rect">
            <a:avLst/>
          </a:prstGeom>
        </p:spPr>
        <p:txBody>
          <a:bodyPr wrap="square">
            <a:spAutoFit/>
          </a:bodyPr>
          <a:lstStyle/>
          <a:p>
            <a:pPr algn="r" rtl="1">
              <a:spcBef>
                <a:spcPts val="0"/>
              </a:spcBef>
              <a:spcAft>
                <a:spcPts val="0"/>
              </a:spcAft>
            </a:pPr>
            <a:r>
              <a:rPr lang="en-US" sz="4800" b="1" i="0" dirty="0">
                <a:solidFill>
                  <a:srgbClr val="002060"/>
                </a:solidFill>
                <a:effectLst/>
                <a:latin typeface="Tahoma" panose="020B0604030504040204" pitchFamily="34" charset="0"/>
              </a:rPr>
              <a:t>٢٥</a:t>
            </a:r>
            <a:r>
              <a:rPr lang="ar-LB" sz="4800" b="1" dirty="0">
                <a:solidFill>
                  <a:srgbClr val="002060"/>
                </a:solidFill>
              </a:rPr>
              <a:t> -</a:t>
            </a:r>
            <a:r>
              <a:rPr lang="en-US" sz="4800" b="1" dirty="0">
                <a:solidFill>
                  <a:srgbClr val="002060"/>
                </a:solidFill>
              </a:rPr>
              <a:t> </a:t>
            </a:r>
            <a:r>
              <a:rPr lang="ar-LB" sz="4800" b="1" i="0" u="none" strike="noStrike" dirty="0">
                <a:solidFill>
                  <a:srgbClr val="002060"/>
                </a:solidFill>
                <a:effectLst/>
                <a:latin typeface="Arial" panose="020B0604020202020204" pitchFamily="34" charset="0"/>
              </a:rPr>
              <a:t>ما هو الشيء الذي يمكننا أن نفعله على الرغم من صغر سننا؟</a:t>
            </a:r>
            <a:endParaRPr lang="ar-LB" sz="48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180852" y="2150705"/>
            <a:ext cx="10542020" cy="4029501"/>
          </a:xfrm>
          <a:prstGeom prst="rect">
            <a:avLst/>
          </a:prstGeom>
          <a:noFill/>
        </p:spPr>
        <p:txBody>
          <a:bodyPr wrap="square" rtlCol="0">
            <a:spAutoFit/>
          </a:bodyPr>
          <a:lstStyle/>
          <a:p>
            <a:pPr marL="285750" indent="-285750" algn="r" rtl="1" fontAlgn="base">
              <a:lnSpc>
                <a:spcPct val="150000"/>
              </a:lnSpc>
              <a:spcBef>
                <a:spcPts val="0"/>
              </a:spcBef>
              <a:spcAft>
                <a:spcPts val="0"/>
              </a:spcAft>
              <a:buFont typeface="Wingdings" panose="05000000000000000000" pitchFamily="2" charset="2"/>
              <a:buChar char="Ø"/>
            </a:pPr>
            <a:r>
              <a:rPr lang="ar-LB" sz="4400" b="0" i="0" u="none" strike="noStrike" dirty="0">
                <a:solidFill>
                  <a:srgbClr val="00B050"/>
                </a:solidFill>
                <a:effectLst/>
                <a:latin typeface="Arial" panose="020B0604020202020204" pitchFamily="34" charset="0"/>
              </a:rPr>
              <a:t>أن نساعد والدينا والآخرين</a:t>
            </a:r>
          </a:p>
          <a:p>
            <a:pPr marL="285750" indent="-285750" algn="r" rtl="1" fontAlgn="base">
              <a:lnSpc>
                <a:spcPct val="150000"/>
              </a:lnSpc>
              <a:spcBef>
                <a:spcPts val="0"/>
              </a:spcBef>
              <a:spcAft>
                <a:spcPts val="0"/>
              </a:spcAft>
              <a:buFont typeface="Wingdings" panose="05000000000000000000" pitchFamily="2" charset="2"/>
              <a:buChar char="Ø"/>
            </a:pPr>
            <a:r>
              <a:rPr lang="ar-LB" sz="4400" b="0" i="0" u="none" strike="noStrike" dirty="0">
                <a:solidFill>
                  <a:srgbClr val="00B050"/>
                </a:solidFill>
                <a:effectLst/>
                <a:latin typeface="Arial" panose="020B0604020202020204" pitchFamily="34" charset="0"/>
              </a:rPr>
              <a:t>أن ننجح في المدرسة</a:t>
            </a:r>
          </a:p>
          <a:p>
            <a:pPr marL="285750" indent="-285750" algn="r" rtl="1" fontAlgn="base">
              <a:lnSpc>
                <a:spcPct val="150000"/>
              </a:lnSpc>
              <a:spcBef>
                <a:spcPts val="0"/>
              </a:spcBef>
              <a:spcAft>
                <a:spcPts val="0"/>
              </a:spcAft>
              <a:buFont typeface="Wingdings" panose="05000000000000000000" pitchFamily="2" charset="2"/>
              <a:buChar char="Ø"/>
            </a:pPr>
            <a:r>
              <a:rPr lang="ar-LB" sz="4400" b="0" i="0" u="none" strike="noStrike" dirty="0">
                <a:solidFill>
                  <a:srgbClr val="00B050"/>
                </a:solidFill>
                <a:effectLst/>
                <a:latin typeface="Arial" panose="020B0604020202020204" pitchFamily="34" charset="0"/>
              </a:rPr>
              <a:t>أن نلعب مع أصدقائنا</a:t>
            </a:r>
          </a:p>
          <a:p>
            <a:pPr marL="285750" indent="-285750" algn="r" rtl="1" fontAlgn="base">
              <a:lnSpc>
                <a:spcPct val="150000"/>
              </a:lnSpc>
              <a:spcBef>
                <a:spcPts val="0"/>
              </a:spcBef>
              <a:spcAft>
                <a:spcPts val="0"/>
              </a:spcAft>
              <a:buFont typeface="Wingdings" panose="05000000000000000000" pitchFamily="2" charset="2"/>
              <a:buChar char="Ø"/>
            </a:pPr>
            <a:r>
              <a:rPr lang="ar-LB" sz="4400" b="0" i="0" u="none" strike="noStrike" dirty="0">
                <a:solidFill>
                  <a:srgbClr val="00B050"/>
                </a:solidFill>
                <a:effectLst/>
                <a:latin typeface="Arial" panose="020B0604020202020204" pitchFamily="34" charset="0"/>
              </a:rPr>
              <a:t>أن نخدم الرب ونكون تلاميذًا له </a:t>
            </a:r>
          </a:p>
        </p:txBody>
      </p:sp>
    </p:spTree>
    <p:extLst>
      <p:ext uri="{BB962C8B-B14F-4D97-AF65-F5344CB8AC3E}">
        <p14:creationId xmlns:p14="http://schemas.microsoft.com/office/powerpoint/2010/main" val="25983141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69128" y="567192"/>
            <a:ext cx="11253744" cy="1200329"/>
          </a:xfrm>
          <a:prstGeom prst="rect">
            <a:avLst/>
          </a:prstGeom>
        </p:spPr>
        <p:txBody>
          <a:bodyPr wrap="square">
            <a:spAutoFit/>
          </a:bodyPr>
          <a:lstStyle/>
          <a:p>
            <a:pPr algn="r" rtl="1">
              <a:spcBef>
                <a:spcPts val="0"/>
              </a:spcBef>
              <a:spcAft>
                <a:spcPts val="0"/>
              </a:spcAft>
            </a:pPr>
            <a:r>
              <a:rPr lang="en-US" sz="3600" b="1" i="0" dirty="0">
                <a:solidFill>
                  <a:srgbClr val="002060"/>
                </a:solidFill>
                <a:effectLst/>
                <a:latin typeface="Tahoma" panose="020B0604030504040204" pitchFamily="34" charset="0"/>
              </a:rPr>
              <a:t>٢٦ </a:t>
            </a:r>
            <a:r>
              <a:rPr lang="ar-LB" sz="3600" b="1" dirty="0">
                <a:solidFill>
                  <a:srgbClr val="002060"/>
                </a:solidFill>
              </a:rPr>
              <a:t>-</a:t>
            </a:r>
            <a:r>
              <a:rPr lang="en-US" sz="3600" b="1" dirty="0">
                <a:solidFill>
                  <a:srgbClr val="002060"/>
                </a:solidFill>
              </a:rPr>
              <a:t> </a:t>
            </a:r>
            <a:r>
              <a:rPr lang="ar-LB" sz="3600" b="1" i="0" u="none" strike="noStrike" dirty="0">
                <a:solidFill>
                  <a:srgbClr val="002060"/>
                </a:solidFill>
                <a:effectLst/>
                <a:latin typeface="Arial" panose="020B0604020202020204" pitchFamily="34" charset="0"/>
              </a:rPr>
              <a:t>أكمل الآية التالية: مَا لَمْ ..... (</a:t>
            </a:r>
            <a:r>
              <a:rPr lang="en-US" sz="3600" b="1" dirty="0">
                <a:solidFill>
                  <a:srgbClr val="002060"/>
                </a:solidFill>
                <a:effectLst/>
                <a:latin typeface="Tahoma" panose="020B0604030504040204" pitchFamily="34" charset="0"/>
              </a:rPr>
              <a:t>١</a:t>
            </a:r>
            <a:r>
              <a:rPr lang="ar-LB" sz="3600" b="1" i="0" u="none" strike="noStrike" dirty="0">
                <a:solidFill>
                  <a:srgbClr val="002060"/>
                </a:solidFill>
                <a:effectLst/>
                <a:latin typeface="Arial" panose="020B0604020202020204" pitchFamily="34" charset="0"/>
              </a:rPr>
              <a:t>) عَيْنٌ، وَلَمْ .... (</a:t>
            </a:r>
            <a:r>
              <a:rPr lang="en-US" sz="3600" b="1" i="0" dirty="0">
                <a:solidFill>
                  <a:srgbClr val="002060"/>
                </a:solidFill>
                <a:effectLst/>
                <a:latin typeface="Tahoma" panose="020B0604030504040204" pitchFamily="34" charset="0"/>
              </a:rPr>
              <a:t>٢</a:t>
            </a:r>
            <a:r>
              <a:rPr lang="ar-LB" sz="3600" b="1" i="0" u="none" strike="noStrike" dirty="0">
                <a:solidFill>
                  <a:srgbClr val="002060"/>
                </a:solidFill>
                <a:effectLst/>
                <a:latin typeface="Arial" panose="020B0604020202020204" pitchFamily="34" charset="0"/>
              </a:rPr>
              <a:t>) أُذُنٌ، وَلَمْ يَخْطُرْ عَلَى ...... (</a:t>
            </a:r>
            <a:r>
              <a:rPr lang="en-US" sz="3600" b="1" i="0" dirty="0">
                <a:solidFill>
                  <a:srgbClr val="002060"/>
                </a:solidFill>
                <a:effectLst/>
                <a:latin typeface="Tahoma" panose="020B0604030504040204" pitchFamily="34" charset="0"/>
              </a:rPr>
              <a:t>٣</a:t>
            </a:r>
            <a:r>
              <a:rPr lang="ar-LB" sz="3600" b="1" i="0" u="none" strike="noStrike" dirty="0">
                <a:solidFill>
                  <a:srgbClr val="002060"/>
                </a:solidFill>
                <a:effectLst/>
                <a:latin typeface="Arial" panose="020B0604020202020204" pitchFamily="34" charset="0"/>
              </a:rPr>
              <a:t>) إِنْسَانٍ: مَا ..... (</a:t>
            </a:r>
            <a:r>
              <a:rPr lang="en-US" sz="3600" b="1" i="0" dirty="0">
                <a:solidFill>
                  <a:srgbClr val="002060"/>
                </a:solidFill>
                <a:effectLst/>
                <a:latin typeface="Tahoma" panose="020B0604030504040204" pitchFamily="34" charset="0"/>
              </a:rPr>
              <a:t>٤</a:t>
            </a:r>
            <a:r>
              <a:rPr lang="ar-LB" sz="3600" b="1" i="0" u="none" strike="noStrike" dirty="0">
                <a:solidFill>
                  <a:srgbClr val="002060"/>
                </a:solidFill>
                <a:effectLst/>
                <a:latin typeface="Arial" panose="020B0604020202020204" pitchFamily="34" charset="0"/>
              </a:rPr>
              <a:t>) اللهُ لِلَّذِينَ ...... (</a:t>
            </a:r>
            <a:r>
              <a:rPr lang="en-US" sz="3600" b="1" i="0" dirty="0">
                <a:solidFill>
                  <a:srgbClr val="002060"/>
                </a:solidFill>
                <a:effectLst/>
                <a:latin typeface="Tahoma" panose="020B0604030504040204" pitchFamily="34" charset="0"/>
              </a:rPr>
              <a:t>٥</a:t>
            </a:r>
            <a:r>
              <a:rPr lang="ar-LB" sz="3600" b="1" i="0" u="none" strike="noStrike" dirty="0">
                <a:solidFill>
                  <a:srgbClr val="002060"/>
                </a:solidFill>
                <a:effectLst/>
                <a:latin typeface="Arial" panose="020B0604020202020204" pitchFamily="34" charset="0"/>
              </a:rPr>
              <a:t>) (</a:t>
            </a:r>
            <a:r>
              <a:rPr lang="en-US" sz="3600" b="1" dirty="0">
                <a:solidFill>
                  <a:srgbClr val="002060"/>
                </a:solidFill>
                <a:effectLst/>
                <a:latin typeface="Tahoma" panose="020B0604030504040204" pitchFamily="34" charset="0"/>
              </a:rPr>
              <a:t>١</a:t>
            </a:r>
            <a:r>
              <a:rPr lang="ar-LB" sz="3600" b="1" dirty="0">
                <a:solidFill>
                  <a:srgbClr val="002060"/>
                </a:solidFill>
                <a:latin typeface="Tahoma" panose="020B0604030504040204" pitchFamily="34" charset="0"/>
              </a:rPr>
              <a:t> </a:t>
            </a:r>
            <a:r>
              <a:rPr lang="ar-LB" sz="3600" b="1" i="0" u="none" strike="noStrike" dirty="0">
                <a:solidFill>
                  <a:srgbClr val="002060"/>
                </a:solidFill>
                <a:effectLst/>
                <a:latin typeface="Arial" panose="020B0604020202020204" pitchFamily="34" charset="0"/>
              </a:rPr>
              <a:t>كو </a:t>
            </a:r>
            <a:r>
              <a:rPr lang="en-US" sz="3600" b="1" i="0" dirty="0">
                <a:solidFill>
                  <a:srgbClr val="002060"/>
                </a:solidFill>
                <a:effectLst/>
                <a:latin typeface="Tahoma" panose="020B0604030504040204" pitchFamily="34" charset="0"/>
              </a:rPr>
              <a:t>٢: ٩</a:t>
            </a:r>
            <a:r>
              <a:rPr lang="ar-LB" sz="3600" b="1" i="0" u="none" strike="noStrike" dirty="0">
                <a:solidFill>
                  <a:srgbClr val="002060"/>
                </a:solidFill>
                <a:effectLst/>
                <a:latin typeface="Arial" panose="020B0604020202020204" pitchFamily="34" charset="0"/>
              </a:rPr>
              <a:t>).</a:t>
            </a:r>
            <a:endParaRPr lang="ar-LB" sz="36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180852" y="2031593"/>
            <a:ext cx="10542020" cy="4144661"/>
          </a:xfrm>
          <a:prstGeom prst="rect">
            <a:avLst/>
          </a:prstGeom>
          <a:noFill/>
        </p:spPr>
        <p:txBody>
          <a:bodyPr wrap="square" rtlCol="0">
            <a:spAutoFit/>
          </a:bodyPr>
          <a:lstStyle/>
          <a:p>
            <a:pPr marR="914400" algn="r" rtl="1" fontAlgn="base">
              <a:lnSpc>
                <a:spcPct val="150000"/>
              </a:lnSpc>
              <a:spcBef>
                <a:spcPts val="0"/>
              </a:spcBef>
              <a:spcAft>
                <a:spcPts val="0"/>
              </a:spcAft>
            </a:pPr>
            <a:r>
              <a:rPr lang="ar-LB" sz="3600" b="0" i="0" u="none" strike="noStrike" dirty="0">
                <a:solidFill>
                  <a:srgbClr val="000000"/>
                </a:solidFill>
                <a:effectLst/>
                <a:latin typeface="Arial" panose="020B0604020202020204" pitchFamily="34" charset="0"/>
              </a:rPr>
              <a:t>(</a:t>
            </a:r>
            <a:r>
              <a:rPr lang="en-US" sz="3600" b="1" dirty="0">
                <a:solidFill>
                  <a:srgbClr val="002060"/>
                </a:solidFill>
                <a:effectLst/>
                <a:latin typeface="Tahoma" panose="020B0604030504040204" pitchFamily="34" charset="0"/>
              </a:rPr>
              <a:t>١</a:t>
            </a:r>
            <a:r>
              <a:rPr lang="ar-LB" sz="3600" b="0" i="0" u="none" strike="noStrike" dirty="0">
                <a:solidFill>
                  <a:srgbClr val="000000"/>
                </a:solidFill>
                <a:effectLst/>
                <a:latin typeface="Arial" panose="020B0604020202020204" pitchFamily="34" charset="0"/>
              </a:rPr>
              <a:t>) تنظر - تتخيل - ترَ</a:t>
            </a:r>
            <a:endParaRPr lang="ar-LB" sz="3600" b="0" i="0" u="none" strike="noStrike" dirty="0">
              <a:solidFill>
                <a:srgbClr val="000000"/>
              </a:solidFill>
              <a:effectLst/>
              <a:latin typeface="Noto Sans Symbols"/>
            </a:endParaRPr>
          </a:p>
          <a:p>
            <a:pPr marR="914400" algn="r" rtl="1" fontAlgn="base">
              <a:lnSpc>
                <a:spcPct val="150000"/>
              </a:lnSpc>
              <a:spcBef>
                <a:spcPts val="0"/>
              </a:spcBef>
              <a:spcAft>
                <a:spcPts val="0"/>
              </a:spcAft>
            </a:pPr>
            <a:r>
              <a:rPr lang="ar-LB" sz="3600" b="0" i="0" u="none" strike="noStrike" dirty="0">
                <a:solidFill>
                  <a:srgbClr val="000000"/>
                </a:solidFill>
                <a:effectLst/>
                <a:latin typeface="Arial" panose="020B0604020202020204" pitchFamily="34" charset="0"/>
              </a:rPr>
              <a:t>(</a:t>
            </a:r>
            <a:r>
              <a:rPr lang="en-US" sz="3600" b="1" i="0" dirty="0">
                <a:solidFill>
                  <a:srgbClr val="000000"/>
                </a:solidFill>
                <a:effectLst/>
                <a:latin typeface="Tahoma" panose="020B0604030504040204" pitchFamily="34" charset="0"/>
              </a:rPr>
              <a:t>٢</a:t>
            </a:r>
            <a:r>
              <a:rPr lang="ar-LB" sz="3600" b="0" i="0" u="none" strike="noStrike" dirty="0">
                <a:solidFill>
                  <a:srgbClr val="000000"/>
                </a:solidFill>
                <a:effectLst/>
                <a:latin typeface="Arial" panose="020B0604020202020204" pitchFamily="34" charset="0"/>
              </a:rPr>
              <a:t>) تُصغي - تسمع  </a:t>
            </a:r>
            <a:endParaRPr lang="ar-LB" sz="3600" b="0" i="0" u="none" strike="noStrike" dirty="0">
              <a:solidFill>
                <a:srgbClr val="000000"/>
              </a:solidFill>
              <a:effectLst/>
              <a:latin typeface="Noto Sans Symbols"/>
            </a:endParaRPr>
          </a:p>
          <a:p>
            <a:pPr marR="914400" algn="r" rtl="1" fontAlgn="base">
              <a:lnSpc>
                <a:spcPct val="150000"/>
              </a:lnSpc>
              <a:spcBef>
                <a:spcPts val="0"/>
              </a:spcBef>
              <a:spcAft>
                <a:spcPts val="0"/>
              </a:spcAft>
            </a:pPr>
            <a:r>
              <a:rPr lang="ar-LB" sz="3600" b="0" i="0" u="none" strike="noStrike" dirty="0">
                <a:solidFill>
                  <a:srgbClr val="000000"/>
                </a:solidFill>
                <a:effectLst/>
                <a:latin typeface="Arial" panose="020B0604020202020204" pitchFamily="34" charset="0"/>
              </a:rPr>
              <a:t>(</a:t>
            </a:r>
            <a:r>
              <a:rPr lang="en-US" sz="3600" b="1" i="0" dirty="0">
                <a:solidFill>
                  <a:srgbClr val="002060"/>
                </a:solidFill>
                <a:effectLst/>
                <a:latin typeface="Tahoma" panose="020B0604030504040204" pitchFamily="34" charset="0"/>
              </a:rPr>
              <a:t>٣</a:t>
            </a:r>
            <a:r>
              <a:rPr lang="ar-LB" sz="3600" b="0" i="0" u="none" strike="noStrike" dirty="0">
                <a:solidFill>
                  <a:srgbClr val="000000"/>
                </a:solidFill>
                <a:effectLst/>
                <a:latin typeface="Arial" panose="020B0604020202020204" pitchFamily="34" charset="0"/>
              </a:rPr>
              <a:t>) فكر - أفكار - بال</a:t>
            </a:r>
            <a:endParaRPr lang="ar-LB" sz="3600" b="0" i="0" u="none" strike="noStrike" dirty="0">
              <a:solidFill>
                <a:srgbClr val="000000"/>
              </a:solidFill>
              <a:effectLst/>
              <a:latin typeface="Noto Sans Symbols"/>
            </a:endParaRPr>
          </a:p>
          <a:p>
            <a:pPr marR="914400" algn="r" rtl="1" fontAlgn="base">
              <a:lnSpc>
                <a:spcPct val="150000"/>
              </a:lnSpc>
              <a:spcBef>
                <a:spcPts val="0"/>
              </a:spcBef>
              <a:spcAft>
                <a:spcPts val="0"/>
              </a:spcAft>
            </a:pPr>
            <a:r>
              <a:rPr lang="ar-LB" sz="3600" b="0" i="0" u="none" strike="noStrike" dirty="0">
                <a:solidFill>
                  <a:srgbClr val="000000"/>
                </a:solidFill>
                <a:effectLst/>
                <a:latin typeface="Arial" panose="020B0604020202020204" pitchFamily="34" charset="0"/>
              </a:rPr>
              <a:t>(</a:t>
            </a:r>
            <a:r>
              <a:rPr lang="en-US" sz="3600" b="1" i="0" dirty="0">
                <a:solidFill>
                  <a:srgbClr val="002060"/>
                </a:solidFill>
                <a:effectLst/>
                <a:latin typeface="Tahoma" panose="020B0604030504040204" pitchFamily="34" charset="0"/>
              </a:rPr>
              <a:t>٤</a:t>
            </a:r>
            <a:r>
              <a:rPr lang="ar-LB" sz="3600" b="0" i="0" u="none" strike="noStrike" dirty="0">
                <a:solidFill>
                  <a:srgbClr val="000000"/>
                </a:solidFill>
                <a:effectLst/>
                <a:latin typeface="Arial" panose="020B0604020202020204" pitchFamily="34" charset="0"/>
              </a:rPr>
              <a:t>) أحضره - أعدّه - عمله</a:t>
            </a:r>
            <a:endParaRPr lang="ar-LB" sz="3600" b="0" i="0" u="none" strike="noStrike" dirty="0">
              <a:solidFill>
                <a:srgbClr val="000000"/>
              </a:solidFill>
              <a:effectLst/>
              <a:latin typeface="Noto Sans Symbols"/>
            </a:endParaRPr>
          </a:p>
          <a:p>
            <a:pPr marR="914400" algn="r" rtl="1" fontAlgn="base">
              <a:lnSpc>
                <a:spcPct val="150000"/>
              </a:lnSpc>
              <a:spcBef>
                <a:spcPts val="0"/>
              </a:spcBef>
              <a:spcAft>
                <a:spcPts val="0"/>
              </a:spcAft>
            </a:pPr>
            <a:r>
              <a:rPr lang="ar-LB" sz="3600" b="0" i="0" u="none" strike="noStrike" dirty="0">
                <a:solidFill>
                  <a:srgbClr val="000000"/>
                </a:solidFill>
                <a:effectLst/>
                <a:latin typeface="Arial" panose="020B0604020202020204" pitchFamily="34" charset="0"/>
              </a:rPr>
              <a:t>(</a:t>
            </a:r>
            <a:r>
              <a:rPr lang="en-US" sz="3600" b="1" i="0" dirty="0">
                <a:solidFill>
                  <a:srgbClr val="002060"/>
                </a:solidFill>
                <a:effectLst/>
                <a:latin typeface="Tahoma" panose="020B0604030504040204" pitchFamily="34" charset="0"/>
              </a:rPr>
              <a:t>٥</a:t>
            </a:r>
            <a:r>
              <a:rPr lang="ar-LB" sz="3600" b="0" i="0" u="none" strike="noStrike" dirty="0">
                <a:solidFill>
                  <a:srgbClr val="000000"/>
                </a:solidFill>
                <a:effectLst/>
                <a:latin typeface="Arial" panose="020B0604020202020204" pitchFamily="34" charset="0"/>
              </a:rPr>
              <a:t>) يحبُّونه - يطيعونه - يطلبونه </a:t>
            </a:r>
            <a:endParaRPr lang="ar-LB" sz="3600" b="0" i="0" u="none" strike="noStrike" dirty="0">
              <a:solidFill>
                <a:srgbClr val="000000"/>
              </a:solidFill>
              <a:effectLst/>
              <a:latin typeface="Noto Sans Symbols"/>
            </a:endParaRPr>
          </a:p>
        </p:txBody>
      </p:sp>
    </p:spTree>
    <p:extLst>
      <p:ext uri="{BB962C8B-B14F-4D97-AF65-F5344CB8AC3E}">
        <p14:creationId xmlns:p14="http://schemas.microsoft.com/office/powerpoint/2010/main" val="4005713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flipH="1">
            <a:off x="11911054" y="310101"/>
            <a:ext cx="15903"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469128" y="567192"/>
            <a:ext cx="11253744" cy="1200329"/>
          </a:xfrm>
          <a:prstGeom prst="rect">
            <a:avLst/>
          </a:prstGeom>
        </p:spPr>
        <p:txBody>
          <a:bodyPr wrap="square">
            <a:spAutoFit/>
          </a:bodyPr>
          <a:lstStyle/>
          <a:p>
            <a:pPr algn="r" rtl="1">
              <a:spcBef>
                <a:spcPts val="0"/>
              </a:spcBef>
              <a:spcAft>
                <a:spcPts val="0"/>
              </a:spcAft>
            </a:pPr>
            <a:r>
              <a:rPr lang="en-US" sz="3600" b="1" i="0" dirty="0">
                <a:solidFill>
                  <a:srgbClr val="002060"/>
                </a:solidFill>
                <a:effectLst/>
                <a:latin typeface="Tahoma" panose="020B0604030504040204" pitchFamily="34" charset="0"/>
              </a:rPr>
              <a:t>٢٦ </a:t>
            </a:r>
            <a:r>
              <a:rPr lang="ar-LB" sz="3600" b="1" dirty="0">
                <a:solidFill>
                  <a:srgbClr val="002060"/>
                </a:solidFill>
              </a:rPr>
              <a:t>-</a:t>
            </a:r>
            <a:r>
              <a:rPr lang="en-US" sz="3600" b="1" dirty="0">
                <a:solidFill>
                  <a:srgbClr val="002060"/>
                </a:solidFill>
              </a:rPr>
              <a:t> </a:t>
            </a:r>
            <a:r>
              <a:rPr lang="ar-LB" sz="3600" b="1" i="0" u="none" strike="noStrike" dirty="0">
                <a:solidFill>
                  <a:srgbClr val="002060"/>
                </a:solidFill>
                <a:effectLst/>
                <a:latin typeface="Arial" panose="020B0604020202020204" pitchFamily="34" charset="0"/>
              </a:rPr>
              <a:t>أكمل الآية التالية: مَا لَمْ ..... (</a:t>
            </a:r>
            <a:r>
              <a:rPr lang="en-US" sz="3600" b="1" dirty="0">
                <a:solidFill>
                  <a:srgbClr val="002060"/>
                </a:solidFill>
                <a:effectLst/>
                <a:latin typeface="Tahoma" panose="020B0604030504040204" pitchFamily="34" charset="0"/>
              </a:rPr>
              <a:t>١</a:t>
            </a:r>
            <a:r>
              <a:rPr lang="ar-LB" sz="3600" b="1" i="0" u="none" strike="noStrike" dirty="0">
                <a:solidFill>
                  <a:srgbClr val="002060"/>
                </a:solidFill>
                <a:effectLst/>
                <a:latin typeface="Arial" panose="020B0604020202020204" pitchFamily="34" charset="0"/>
              </a:rPr>
              <a:t>) عَيْنٌ، وَلَمْ .... (</a:t>
            </a:r>
            <a:r>
              <a:rPr lang="en-US" sz="3600" b="1" i="0" dirty="0">
                <a:solidFill>
                  <a:srgbClr val="002060"/>
                </a:solidFill>
                <a:effectLst/>
                <a:latin typeface="Tahoma" panose="020B0604030504040204" pitchFamily="34" charset="0"/>
              </a:rPr>
              <a:t>٢</a:t>
            </a:r>
            <a:r>
              <a:rPr lang="ar-LB" sz="3600" b="1" i="0" u="none" strike="noStrike" dirty="0">
                <a:solidFill>
                  <a:srgbClr val="002060"/>
                </a:solidFill>
                <a:effectLst/>
                <a:latin typeface="Arial" panose="020B0604020202020204" pitchFamily="34" charset="0"/>
              </a:rPr>
              <a:t>) أُذُنٌ، وَلَمْ يَخْطُرْ عَلَى ...... (</a:t>
            </a:r>
            <a:r>
              <a:rPr lang="en-US" sz="3600" b="1" i="0" dirty="0">
                <a:solidFill>
                  <a:srgbClr val="002060"/>
                </a:solidFill>
                <a:effectLst/>
                <a:latin typeface="Tahoma" panose="020B0604030504040204" pitchFamily="34" charset="0"/>
              </a:rPr>
              <a:t>٣</a:t>
            </a:r>
            <a:r>
              <a:rPr lang="ar-LB" sz="3600" b="1" i="0" u="none" strike="noStrike" dirty="0">
                <a:solidFill>
                  <a:srgbClr val="002060"/>
                </a:solidFill>
                <a:effectLst/>
                <a:latin typeface="Arial" panose="020B0604020202020204" pitchFamily="34" charset="0"/>
              </a:rPr>
              <a:t>) إِنْسَانٍ: مَا ..... (</a:t>
            </a:r>
            <a:r>
              <a:rPr lang="en-US" sz="3600" b="1" i="0" dirty="0">
                <a:solidFill>
                  <a:srgbClr val="002060"/>
                </a:solidFill>
                <a:effectLst/>
                <a:latin typeface="Tahoma" panose="020B0604030504040204" pitchFamily="34" charset="0"/>
              </a:rPr>
              <a:t>٤</a:t>
            </a:r>
            <a:r>
              <a:rPr lang="ar-LB" sz="3600" b="1" i="0" u="none" strike="noStrike" dirty="0">
                <a:solidFill>
                  <a:srgbClr val="002060"/>
                </a:solidFill>
                <a:effectLst/>
                <a:latin typeface="Arial" panose="020B0604020202020204" pitchFamily="34" charset="0"/>
              </a:rPr>
              <a:t>) اللهُ لِلَّذِينَ ...... (</a:t>
            </a:r>
            <a:r>
              <a:rPr lang="en-US" sz="3600" b="1" i="0" dirty="0">
                <a:solidFill>
                  <a:srgbClr val="002060"/>
                </a:solidFill>
                <a:effectLst/>
                <a:latin typeface="Tahoma" panose="020B0604030504040204" pitchFamily="34" charset="0"/>
              </a:rPr>
              <a:t>٥</a:t>
            </a:r>
            <a:r>
              <a:rPr lang="ar-LB" sz="3600" b="1" i="0" u="none" strike="noStrike" dirty="0">
                <a:solidFill>
                  <a:srgbClr val="002060"/>
                </a:solidFill>
                <a:effectLst/>
                <a:latin typeface="Arial" panose="020B0604020202020204" pitchFamily="34" charset="0"/>
              </a:rPr>
              <a:t>) (</a:t>
            </a:r>
            <a:r>
              <a:rPr lang="en-US" sz="3600" b="1" dirty="0">
                <a:solidFill>
                  <a:srgbClr val="002060"/>
                </a:solidFill>
                <a:effectLst/>
                <a:latin typeface="Tahoma" panose="020B0604030504040204" pitchFamily="34" charset="0"/>
              </a:rPr>
              <a:t>١</a:t>
            </a:r>
            <a:r>
              <a:rPr lang="ar-LB" sz="3600" b="1" dirty="0">
                <a:solidFill>
                  <a:srgbClr val="002060"/>
                </a:solidFill>
                <a:latin typeface="Tahoma" panose="020B0604030504040204" pitchFamily="34" charset="0"/>
              </a:rPr>
              <a:t> </a:t>
            </a:r>
            <a:r>
              <a:rPr lang="ar-LB" sz="3600" b="1" i="0" u="none" strike="noStrike" dirty="0">
                <a:solidFill>
                  <a:srgbClr val="002060"/>
                </a:solidFill>
                <a:effectLst/>
                <a:latin typeface="Arial" panose="020B0604020202020204" pitchFamily="34" charset="0"/>
              </a:rPr>
              <a:t>كو </a:t>
            </a:r>
            <a:r>
              <a:rPr lang="en-US" sz="3600" b="1" i="0" dirty="0">
                <a:solidFill>
                  <a:srgbClr val="002060"/>
                </a:solidFill>
                <a:effectLst/>
                <a:latin typeface="Tahoma" panose="020B0604030504040204" pitchFamily="34" charset="0"/>
              </a:rPr>
              <a:t>٢: ٩</a:t>
            </a:r>
            <a:r>
              <a:rPr lang="ar-LB" sz="3600" b="1" i="0" u="none" strike="noStrike" dirty="0">
                <a:solidFill>
                  <a:srgbClr val="002060"/>
                </a:solidFill>
                <a:effectLst/>
                <a:latin typeface="Arial" panose="020B0604020202020204" pitchFamily="34" charset="0"/>
              </a:rPr>
              <a:t>).</a:t>
            </a:r>
            <a:endParaRPr lang="ar-LB" sz="3600" b="1" dirty="0">
              <a:solidFill>
                <a:srgbClr val="002060"/>
              </a:solidFill>
              <a:effectLst/>
            </a:endParaRPr>
          </a:p>
        </p:txBody>
      </p:sp>
      <p:sp>
        <p:nvSpPr>
          <p:cNvPr id="3" name="TextBox 2">
            <a:extLst>
              <a:ext uri="{FF2B5EF4-FFF2-40B4-BE49-F238E27FC236}">
                <a16:creationId xmlns:a16="http://schemas.microsoft.com/office/drawing/2014/main" id="{0E1334A4-9828-479A-9388-80BCAC854B97}"/>
              </a:ext>
            </a:extLst>
          </p:cNvPr>
          <p:cNvSpPr txBox="1"/>
          <p:nvPr/>
        </p:nvSpPr>
        <p:spPr>
          <a:xfrm>
            <a:off x="1180852" y="2031593"/>
            <a:ext cx="10542020" cy="4144661"/>
          </a:xfrm>
          <a:prstGeom prst="rect">
            <a:avLst/>
          </a:prstGeom>
          <a:noFill/>
        </p:spPr>
        <p:txBody>
          <a:bodyPr wrap="square" rtlCol="0">
            <a:spAutoFit/>
          </a:bodyPr>
          <a:lstStyle/>
          <a:p>
            <a:pPr marR="914400" algn="r" rtl="1" fontAlgn="base">
              <a:lnSpc>
                <a:spcPct val="150000"/>
              </a:lnSpc>
              <a:spcBef>
                <a:spcPts val="0"/>
              </a:spcBef>
              <a:spcAft>
                <a:spcPts val="0"/>
              </a:spcAft>
            </a:pPr>
            <a:r>
              <a:rPr lang="ar-LB" sz="3600" b="0" i="0" u="none" strike="noStrike" dirty="0">
                <a:solidFill>
                  <a:srgbClr val="000000"/>
                </a:solidFill>
                <a:effectLst/>
                <a:latin typeface="Arial" panose="020B0604020202020204" pitchFamily="34" charset="0"/>
              </a:rPr>
              <a:t>(</a:t>
            </a:r>
            <a:r>
              <a:rPr lang="en-US" sz="3600" b="1" dirty="0">
                <a:solidFill>
                  <a:srgbClr val="002060"/>
                </a:solidFill>
                <a:effectLst/>
                <a:latin typeface="Tahoma" panose="020B0604030504040204" pitchFamily="34" charset="0"/>
              </a:rPr>
              <a:t>١</a:t>
            </a:r>
            <a:r>
              <a:rPr lang="ar-LB" sz="3600" b="0" i="0" u="none" strike="noStrike" dirty="0">
                <a:solidFill>
                  <a:srgbClr val="000000"/>
                </a:solidFill>
                <a:effectLst/>
                <a:latin typeface="Arial" panose="020B0604020202020204" pitchFamily="34" charset="0"/>
              </a:rPr>
              <a:t>) تنظر - تتخيل - </a:t>
            </a:r>
            <a:r>
              <a:rPr lang="ar-LB" sz="3600" b="0" i="0" u="none" strike="noStrike" dirty="0">
                <a:solidFill>
                  <a:srgbClr val="00B050"/>
                </a:solidFill>
                <a:effectLst/>
                <a:latin typeface="Arial" panose="020B0604020202020204" pitchFamily="34" charset="0"/>
              </a:rPr>
              <a:t>تر</a:t>
            </a:r>
            <a:r>
              <a:rPr lang="ar-LB" sz="3600" b="0" i="0" u="none" strike="noStrike" dirty="0">
                <a:solidFill>
                  <a:srgbClr val="000000"/>
                </a:solidFill>
                <a:effectLst/>
                <a:latin typeface="Arial" panose="020B0604020202020204" pitchFamily="34" charset="0"/>
              </a:rPr>
              <a:t>َ</a:t>
            </a:r>
            <a:endParaRPr lang="ar-LB" sz="3600" b="0" i="0" u="none" strike="noStrike" dirty="0">
              <a:solidFill>
                <a:srgbClr val="000000"/>
              </a:solidFill>
              <a:effectLst/>
              <a:latin typeface="Noto Sans Symbols"/>
            </a:endParaRPr>
          </a:p>
          <a:p>
            <a:pPr marR="914400" algn="r" rtl="1" fontAlgn="base">
              <a:lnSpc>
                <a:spcPct val="150000"/>
              </a:lnSpc>
              <a:spcBef>
                <a:spcPts val="0"/>
              </a:spcBef>
              <a:spcAft>
                <a:spcPts val="0"/>
              </a:spcAft>
            </a:pPr>
            <a:r>
              <a:rPr lang="ar-LB" sz="3600" b="0" i="0" u="none" strike="noStrike" dirty="0">
                <a:solidFill>
                  <a:srgbClr val="000000"/>
                </a:solidFill>
                <a:effectLst/>
                <a:latin typeface="Arial" panose="020B0604020202020204" pitchFamily="34" charset="0"/>
              </a:rPr>
              <a:t>(</a:t>
            </a:r>
            <a:r>
              <a:rPr lang="en-US" sz="3600" b="1" i="0" dirty="0">
                <a:solidFill>
                  <a:srgbClr val="000000"/>
                </a:solidFill>
                <a:effectLst/>
                <a:latin typeface="Tahoma" panose="020B0604030504040204" pitchFamily="34" charset="0"/>
              </a:rPr>
              <a:t>٢</a:t>
            </a:r>
            <a:r>
              <a:rPr lang="ar-LB" sz="3600" b="0" i="0" u="none" strike="noStrike" dirty="0">
                <a:solidFill>
                  <a:srgbClr val="000000"/>
                </a:solidFill>
                <a:effectLst/>
                <a:latin typeface="Arial" panose="020B0604020202020204" pitchFamily="34" charset="0"/>
              </a:rPr>
              <a:t>) تُصغي - </a:t>
            </a:r>
            <a:r>
              <a:rPr lang="ar-LB" sz="3600" b="0" i="0" u="none" strike="noStrike" dirty="0">
                <a:solidFill>
                  <a:srgbClr val="00B050"/>
                </a:solidFill>
                <a:effectLst/>
                <a:latin typeface="Arial" panose="020B0604020202020204" pitchFamily="34" charset="0"/>
              </a:rPr>
              <a:t>تسمع</a:t>
            </a:r>
            <a:r>
              <a:rPr lang="ar-LB" sz="3600" b="0" i="0" u="none" strike="noStrike" dirty="0">
                <a:solidFill>
                  <a:srgbClr val="000000"/>
                </a:solidFill>
                <a:effectLst/>
                <a:latin typeface="Arial" panose="020B0604020202020204" pitchFamily="34" charset="0"/>
              </a:rPr>
              <a:t>  </a:t>
            </a:r>
            <a:endParaRPr lang="ar-LB" sz="3600" b="0" i="0" u="none" strike="noStrike" dirty="0">
              <a:solidFill>
                <a:srgbClr val="000000"/>
              </a:solidFill>
              <a:effectLst/>
              <a:latin typeface="Noto Sans Symbols"/>
            </a:endParaRPr>
          </a:p>
          <a:p>
            <a:pPr marR="914400" algn="r" rtl="1" fontAlgn="base">
              <a:lnSpc>
                <a:spcPct val="150000"/>
              </a:lnSpc>
              <a:spcBef>
                <a:spcPts val="0"/>
              </a:spcBef>
              <a:spcAft>
                <a:spcPts val="0"/>
              </a:spcAft>
            </a:pPr>
            <a:r>
              <a:rPr lang="ar-LB" sz="3600" b="0" i="0" u="none" strike="noStrike" dirty="0">
                <a:solidFill>
                  <a:srgbClr val="000000"/>
                </a:solidFill>
                <a:effectLst/>
                <a:latin typeface="Arial" panose="020B0604020202020204" pitchFamily="34" charset="0"/>
              </a:rPr>
              <a:t>(</a:t>
            </a:r>
            <a:r>
              <a:rPr lang="en-US" sz="3600" b="1" i="0" dirty="0">
                <a:solidFill>
                  <a:srgbClr val="002060"/>
                </a:solidFill>
                <a:effectLst/>
                <a:latin typeface="Tahoma" panose="020B0604030504040204" pitchFamily="34" charset="0"/>
              </a:rPr>
              <a:t>٣</a:t>
            </a:r>
            <a:r>
              <a:rPr lang="ar-LB" sz="3600" b="0" i="0" u="none" strike="noStrike" dirty="0">
                <a:solidFill>
                  <a:srgbClr val="000000"/>
                </a:solidFill>
                <a:effectLst/>
                <a:latin typeface="Arial" panose="020B0604020202020204" pitchFamily="34" charset="0"/>
              </a:rPr>
              <a:t>) فكر - أفكار - </a:t>
            </a:r>
            <a:r>
              <a:rPr lang="ar-LB" sz="3600" b="0" i="0" u="none" strike="noStrike" dirty="0">
                <a:solidFill>
                  <a:srgbClr val="00B050"/>
                </a:solidFill>
                <a:effectLst/>
                <a:latin typeface="Arial" panose="020B0604020202020204" pitchFamily="34" charset="0"/>
              </a:rPr>
              <a:t>بال</a:t>
            </a:r>
            <a:endParaRPr lang="ar-LB" sz="3600" b="0" i="0" u="none" strike="noStrike" dirty="0">
              <a:solidFill>
                <a:srgbClr val="00B050"/>
              </a:solidFill>
              <a:effectLst/>
              <a:latin typeface="Noto Sans Symbols"/>
            </a:endParaRPr>
          </a:p>
          <a:p>
            <a:pPr marR="914400" algn="r" rtl="1" fontAlgn="base">
              <a:lnSpc>
                <a:spcPct val="150000"/>
              </a:lnSpc>
              <a:spcBef>
                <a:spcPts val="0"/>
              </a:spcBef>
              <a:spcAft>
                <a:spcPts val="0"/>
              </a:spcAft>
            </a:pPr>
            <a:r>
              <a:rPr lang="ar-LB" sz="3600" b="0" i="0" u="none" strike="noStrike" dirty="0">
                <a:solidFill>
                  <a:srgbClr val="000000"/>
                </a:solidFill>
                <a:effectLst/>
                <a:latin typeface="Arial" panose="020B0604020202020204" pitchFamily="34" charset="0"/>
              </a:rPr>
              <a:t>(</a:t>
            </a:r>
            <a:r>
              <a:rPr lang="en-US" sz="3600" b="1" i="0" dirty="0">
                <a:solidFill>
                  <a:srgbClr val="002060"/>
                </a:solidFill>
                <a:effectLst/>
                <a:latin typeface="Tahoma" panose="020B0604030504040204" pitchFamily="34" charset="0"/>
              </a:rPr>
              <a:t>٤</a:t>
            </a:r>
            <a:r>
              <a:rPr lang="ar-LB" sz="3600" b="0" i="0" u="none" strike="noStrike" dirty="0">
                <a:solidFill>
                  <a:srgbClr val="000000"/>
                </a:solidFill>
                <a:effectLst/>
                <a:latin typeface="Arial" panose="020B0604020202020204" pitchFamily="34" charset="0"/>
              </a:rPr>
              <a:t>) أحضره - </a:t>
            </a:r>
            <a:r>
              <a:rPr lang="ar-LB" sz="3600" b="0" i="0" u="none" strike="noStrike" dirty="0">
                <a:solidFill>
                  <a:srgbClr val="00B050"/>
                </a:solidFill>
                <a:effectLst/>
                <a:latin typeface="Arial" panose="020B0604020202020204" pitchFamily="34" charset="0"/>
              </a:rPr>
              <a:t>أعدّه</a:t>
            </a:r>
            <a:r>
              <a:rPr lang="ar-LB" sz="3600" b="0" i="0" u="none" strike="noStrike" dirty="0">
                <a:solidFill>
                  <a:srgbClr val="000000"/>
                </a:solidFill>
                <a:effectLst/>
                <a:latin typeface="Arial" panose="020B0604020202020204" pitchFamily="34" charset="0"/>
              </a:rPr>
              <a:t> - عمله</a:t>
            </a:r>
            <a:endParaRPr lang="ar-LB" sz="3600" b="0" i="0" u="none" strike="noStrike" dirty="0">
              <a:solidFill>
                <a:srgbClr val="000000"/>
              </a:solidFill>
              <a:effectLst/>
              <a:latin typeface="Noto Sans Symbols"/>
            </a:endParaRPr>
          </a:p>
          <a:p>
            <a:pPr marR="914400" algn="r" rtl="1" fontAlgn="base">
              <a:lnSpc>
                <a:spcPct val="150000"/>
              </a:lnSpc>
              <a:spcBef>
                <a:spcPts val="0"/>
              </a:spcBef>
              <a:spcAft>
                <a:spcPts val="0"/>
              </a:spcAft>
            </a:pPr>
            <a:r>
              <a:rPr lang="ar-LB" sz="3600" b="0" i="0" u="none" strike="noStrike" dirty="0">
                <a:solidFill>
                  <a:srgbClr val="000000"/>
                </a:solidFill>
                <a:effectLst/>
                <a:latin typeface="Arial" panose="020B0604020202020204" pitchFamily="34" charset="0"/>
              </a:rPr>
              <a:t>(</a:t>
            </a:r>
            <a:r>
              <a:rPr lang="en-US" sz="3600" b="1" i="0" dirty="0">
                <a:solidFill>
                  <a:srgbClr val="002060"/>
                </a:solidFill>
                <a:effectLst/>
                <a:latin typeface="Tahoma" panose="020B0604030504040204" pitchFamily="34" charset="0"/>
              </a:rPr>
              <a:t>٥</a:t>
            </a:r>
            <a:r>
              <a:rPr lang="ar-LB" sz="3600" b="0" i="0" u="none" strike="noStrike" dirty="0">
                <a:solidFill>
                  <a:srgbClr val="000000"/>
                </a:solidFill>
                <a:effectLst/>
                <a:latin typeface="Arial" panose="020B0604020202020204" pitchFamily="34" charset="0"/>
              </a:rPr>
              <a:t>) </a:t>
            </a:r>
            <a:r>
              <a:rPr lang="ar-LB" sz="3600" b="0" i="0" u="none" strike="noStrike" dirty="0">
                <a:solidFill>
                  <a:srgbClr val="00B050"/>
                </a:solidFill>
                <a:effectLst/>
                <a:latin typeface="Arial" panose="020B0604020202020204" pitchFamily="34" charset="0"/>
              </a:rPr>
              <a:t>يحبُّونه</a:t>
            </a:r>
            <a:r>
              <a:rPr lang="ar-LB" sz="3600" b="0" i="0" u="none" strike="noStrike" dirty="0">
                <a:solidFill>
                  <a:srgbClr val="000000"/>
                </a:solidFill>
                <a:effectLst/>
                <a:latin typeface="Arial" panose="020B0604020202020204" pitchFamily="34" charset="0"/>
              </a:rPr>
              <a:t> - يطيعونه - يطلبونه </a:t>
            </a:r>
            <a:endParaRPr lang="ar-LB" sz="3600" b="0" i="0" u="none" strike="noStrike" dirty="0">
              <a:solidFill>
                <a:srgbClr val="000000"/>
              </a:solidFill>
              <a:effectLst/>
              <a:latin typeface="Noto Sans Symbols"/>
            </a:endParaRPr>
          </a:p>
        </p:txBody>
      </p:sp>
    </p:spTree>
    <p:extLst>
      <p:ext uri="{BB962C8B-B14F-4D97-AF65-F5344CB8AC3E}">
        <p14:creationId xmlns:p14="http://schemas.microsoft.com/office/powerpoint/2010/main" val="34461244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02150"/>
            <a:ext cx="0" cy="626562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610489" y="570814"/>
            <a:ext cx="9159203" cy="4924361"/>
          </a:xfrm>
          <a:prstGeom prst="rect">
            <a:avLst/>
          </a:prstGeom>
        </p:spPr>
        <p:txBody>
          <a:bodyPr wrap="square">
            <a:spAutoFit/>
          </a:bodyPr>
          <a:lstStyle/>
          <a:p>
            <a:pPr algn="ctr" rtl="1">
              <a:lnSpc>
                <a:spcPct val="150000"/>
              </a:lnSpc>
            </a:pPr>
            <a:r>
              <a:rPr lang="ar-LB" sz="5400" b="1" i="0" dirty="0">
                <a:solidFill>
                  <a:srgbClr val="273582"/>
                </a:solidFill>
                <a:effectLst/>
                <a:latin typeface="Tahoma" panose="020B0604030504040204" pitchFamily="34" charset="0"/>
              </a:rPr>
              <a:t>لاكن يسوع من غير ولا خطيه</a:t>
            </a:r>
            <a:br>
              <a:rPr lang="ar-LB" sz="5400" b="1" dirty="0">
                <a:solidFill>
                  <a:srgbClr val="273582"/>
                </a:solidFill>
              </a:rPr>
            </a:br>
            <a:r>
              <a:rPr lang="ar-LB" sz="5400" b="1" i="0" dirty="0">
                <a:solidFill>
                  <a:srgbClr val="273582"/>
                </a:solidFill>
                <a:effectLst/>
                <a:latin typeface="Tahoma" panose="020B0604030504040204" pitchFamily="34" charset="0"/>
              </a:rPr>
              <a:t>عيشت معانا في دنيتنا ديَّ</a:t>
            </a:r>
            <a:br>
              <a:rPr lang="ar-LB" sz="5400" b="1" dirty="0">
                <a:solidFill>
                  <a:srgbClr val="273582"/>
                </a:solidFill>
              </a:rPr>
            </a:br>
            <a:r>
              <a:rPr lang="ar-LB" sz="5400" b="1" i="0" dirty="0">
                <a:solidFill>
                  <a:srgbClr val="273582"/>
                </a:solidFill>
                <a:effectLst/>
                <a:latin typeface="Tahoma" panose="020B0604030504040204" pitchFamily="34" charset="0"/>
              </a:rPr>
              <a:t>تعالي نضف قلبي و اسكن فيه</a:t>
            </a:r>
            <a:br>
              <a:rPr lang="ar-LB" sz="5400" b="1" dirty="0">
                <a:solidFill>
                  <a:srgbClr val="273582"/>
                </a:solidFill>
              </a:rPr>
            </a:br>
            <a:r>
              <a:rPr lang="ar-LB" sz="5400" b="1" i="0" dirty="0">
                <a:solidFill>
                  <a:srgbClr val="273582"/>
                </a:solidFill>
                <a:effectLst/>
                <a:latin typeface="Tahoma" panose="020B0604030504040204" pitchFamily="34" charset="0"/>
              </a:rPr>
              <a:t>ويكون ميلادك ياربي فيه</a:t>
            </a:r>
            <a:endParaRPr lang="ar-LB" sz="5000" b="1" i="0" dirty="0">
              <a:solidFill>
                <a:srgbClr val="273582"/>
              </a:solidFill>
              <a:effectLst/>
              <a:latin typeface="Tahoma" panose="020B0604030504040204" pitchFamily="34" charset="0"/>
            </a:endParaRPr>
          </a:p>
        </p:txBody>
      </p:sp>
      <p:sp>
        <p:nvSpPr>
          <p:cNvPr id="10" name="TextBox 9">
            <a:extLst>
              <a:ext uri="{FF2B5EF4-FFF2-40B4-BE49-F238E27FC236}">
                <a16:creationId xmlns:a16="http://schemas.microsoft.com/office/drawing/2014/main" id="{07EEA415-0C0A-417B-A5A2-3F24CC9315C2}"/>
              </a:ext>
            </a:extLst>
          </p:cNvPr>
          <p:cNvSpPr txBox="1"/>
          <p:nvPr/>
        </p:nvSpPr>
        <p:spPr>
          <a:xfrm>
            <a:off x="5076671" y="5495175"/>
            <a:ext cx="2283569" cy="923330"/>
          </a:xfrm>
          <a:prstGeom prst="rect">
            <a:avLst/>
          </a:prstGeom>
          <a:noFill/>
        </p:spPr>
        <p:txBody>
          <a:bodyPr wrap="square">
            <a:spAutoFit/>
          </a:bodyPr>
          <a:lstStyle/>
          <a:p>
            <a:pPr algn="ctr"/>
            <a:r>
              <a:rPr lang="ar-LB" sz="5400" b="1" i="0" dirty="0">
                <a:solidFill>
                  <a:srgbClr val="273582"/>
                </a:solidFill>
                <a:effectLst/>
                <a:latin typeface="Tahoma" panose="020B0604030504040204" pitchFamily="34" charset="0"/>
              </a:rPr>
              <a:t>حبك</a:t>
            </a:r>
            <a:endParaRPr lang="en-US" sz="5400" dirty="0"/>
          </a:p>
        </p:txBody>
      </p:sp>
    </p:spTree>
    <p:extLst>
      <p:ext uri="{BB962C8B-B14F-4D97-AF65-F5344CB8AC3E}">
        <p14:creationId xmlns:p14="http://schemas.microsoft.com/office/powerpoint/2010/main" val="967459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D2A183-E940-1C49-9877-440856A564EA}"/>
              </a:ext>
            </a:extLst>
          </p:cNvPr>
          <p:cNvSpPr/>
          <p:nvPr/>
        </p:nvSpPr>
        <p:spPr>
          <a:xfrm>
            <a:off x="2373293" y="2833955"/>
            <a:ext cx="3209533" cy="110799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6600" b="1" dirty="0">
                <a:ln/>
                <a:solidFill>
                  <a:srgbClr val="00B050"/>
                </a:solidFill>
                <a:latin typeface="Tahoma" panose="020B0604030504040204" pitchFamily="34" charset="0"/>
                <a:ea typeface="Tahoma" panose="020B0604030504040204" pitchFamily="34" charset="0"/>
              </a:rPr>
              <a:t>نراكم قريباً</a:t>
            </a:r>
            <a:endParaRPr lang="en-US" sz="6600" b="1" dirty="0">
              <a:ln/>
              <a:solidFill>
                <a:srgbClr val="00B050"/>
              </a:solidFill>
              <a:latin typeface="Tahoma" panose="020B0604030504040204" pitchFamily="34" charset="0"/>
              <a:ea typeface="Tahoma" panose="020B0604030504040204" pitchFamily="34" charset="0"/>
            </a:endParaRPr>
          </a:p>
        </p:txBody>
      </p:sp>
      <p:sp>
        <p:nvSpPr>
          <p:cNvPr id="18" name="Rectangle 17">
            <a:extLst>
              <a:ext uri="{FF2B5EF4-FFF2-40B4-BE49-F238E27FC236}">
                <a16:creationId xmlns:a16="http://schemas.microsoft.com/office/drawing/2014/main" id="{DA6F6DF2-A798-5A42-BCE5-B2B2937DA8AB}"/>
              </a:ext>
            </a:extLst>
          </p:cNvPr>
          <p:cNvSpPr/>
          <p:nvPr/>
        </p:nvSpPr>
        <p:spPr>
          <a:xfrm>
            <a:off x="1491854" y="4158497"/>
            <a:ext cx="4604146" cy="186204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11500" b="1" dirty="0">
                <a:ln/>
                <a:solidFill>
                  <a:srgbClr val="7030A0"/>
                </a:solidFill>
                <a:latin typeface="Tahoma" panose="020B0604030504040204" pitchFamily="34" charset="0"/>
                <a:ea typeface="Tahoma" panose="020B0604030504040204" pitchFamily="34" charset="0"/>
              </a:rPr>
              <a:t>إلى اللقاء</a:t>
            </a:r>
            <a:endParaRPr lang="en-US" sz="11500" b="1" dirty="0">
              <a:ln/>
              <a:solidFill>
                <a:srgbClr val="7030A0"/>
              </a:solidFill>
              <a:latin typeface="Tahoma" panose="020B0604030504040204" pitchFamily="34" charset="0"/>
              <a:ea typeface="Tahoma" panose="020B0604030504040204" pitchFamily="34" charset="0"/>
            </a:endParaRPr>
          </a:p>
        </p:txBody>
      </p:sp>
      <p:cxnSp>
        <p:nvCxnSpPr>
          <p:cNvPr id="11" name="Straight Connector 10">
            <a:extLst>
              <a:ext uri="{FF2B5EF4-FFF2-40B4-BE49-F238E27FC236}">
                <a16:creationId xmlns:a16="http://schemas.microsoft.com/office/drawing/2014/main" id="{0C554909-9010-0D44-AD91-BDE830B4C95F}"/>
              </a:ext>
            </a:extLst>
          </p:cNvPr>
          <p:cNvCxnSpPr/>
          <p:nvPr/>
        </p:nvCxnSpPr>
        <p:spPr>
          <a:xfrm flipH="1">
            <a:off x="453224" y="310101"/>
            <a:ext cx="8499945"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000475"/>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57200" y="2302625"/>
            <a:ext cx="3976" cy="42651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flipV="1">
            <a:off x="453226" y="6551875"/>
            <a:ext cx="4841585" cy="1590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294811" y="6567777"/>
            <a:ext cx="6616243"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2592125"/>
            <a:ext cx="0" cy="3975652"/>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5C9C9CA-A4CB-D731-20B2-7F0D0F806FE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15422" y="356313"/>
            <a:ext cx="5395632" cy="2893500"/>
          </a:xfrm>
          <a:prstGeom prst="rect">
            <a:avLst/>
          </a:prstGeom>
        </p:spPr>
      </p:pic>
    </p:spTree>
    <p:extLst>
      <p:ext uri="{BB962C8B-B14F-4D97-AF65-F5344CB8AC3E}">
        <p14:creationId xmlns:p14="http://schemas.microsoft.com/office/powerpoint/2010/main" val="23793419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9956823-FD33-6644-B14F-E66146E3E4E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90291" y="1558610"/>
            <a:ext cx="7094528" cy="5009167"/>
          </a:xfrm>
          <a:prstGeom prst="rect">
            <a:avLst/>
          </a:prstGeom>
        </p:spPr>
      </p:pic>
      <p:sp>
        <p:nvSpPr>
          <p:cNvPr id="18" name="Rectangle 17">
            <a:extLst>
              <a:ext uri="{FF2B5EF4-FFF2-40B4-BE49-F238E27FC236}">
                <a16:creationId xmlns:a16="http://schemas.microsoft.com/office/drawing/2014/main" id="{DA6F6DF2-A798-5A42-BCE5-B2B2937DA8AB}"/>
              </a:ext>
            </a:extLst>
          </p:cNvPr>
          <p:cNvSpPr/>
          <p:nvPr/>
        </p:nvSpPr>
        <p:spPr>
          <a:xfrm>
            <a:off x="-219166" y="1471328"/>
            <a:ext cx="5805370" cy="2123658"/>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ar-SA" sz="6600" b="1" dirty="0">
                <a:ln/>
                <a:solidFill>
                  <a:srgbClr val="00B050"/>
                </a:solidFill>
                <a:latin typeface="Tahoma" panose="020B0604030504040204" pitchFamily="34" charset="0"/>
                <a:ea typeface="Tahoma" panose="020B0604030504040204" pitchFamily="34" charset="0"/>
              </a:rPr>
              <a:t>ترنيمة:</a:t>
            </a:r>
          </a:p>
          <a:p>
            <a:pPr algn="ctr"/>
            <a:r>
              <a:rPr lang="ar-SA" sz="6600" dirty="0">
                <a:ln/>
                <a:solidFill>
                  <a:srgbClr val="7030A0"/>
                </a:solidFill>
                <a:latin typeface="Tahoma" panose="020B0604030504040204" pitchFamily="34" charset="0"/>
                <a:ea typeface="Tahoma" panose="020B0604030504040204" pitchFamily="34" charset="0"/>
              </a:rPr>
              <a:t>أنا </a:t>
            </a:r>
            <a:r>
              <a:rPr lang="ar-SA" sz="6600" dirty="0" err="1">
                <a:ln/>
                <a:solidFill>
                  <a:srgbClr val="7030A0"/>
                </a:solidFill>
                <a:latin typeface="Tahoma" panose="020B0604030504040204" pitchFamily="34" charset="0"/>
                <a:ea typeface="Tahoma" panose="020B0604030504040204" pitchFamily="34" charset="0"/>
              </a:rPr>
              <a:t>كتيرمُميَّز</a:t>
            </a:r>
            <a:endParaRPr lang="en-US" sz="6600" dirty="0">
              <a:ln/>
              <a:solidFill>
                <a:srgbClr val="7030A0"/>
              </a:solidFill>
              <a:latin typeface="Tahoma" panose="020B0604030504040204" pitchFamily="34" charset="0"/>
              <a:ea typeface="Tahoma" panose="020B0604030504040204" pitchFamily="34" charset="0"/>
            </a:endParaRPr>
          </a:p>
        </p:txBody>
      </p:sp>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1764603"/>
            <a:ext cx="0" cy="4803174"/>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pic>
        <p:nvPicPr>
          <p:cNvPr id="12" name="- أنا كتير مميز_01.mp3" descr="- أنا كتير مميز_01.mp3">
            <a:hlinkClick r:id="" action="ppaction://media"/>
            <a:extLst>
              <a:ext uri="{FF2B5EF4-FFF2-40B4-BE49-F238E27FC236}">
                <a16:creationId xmlns:a16="http://schemas.microsoft.com/office/drawing/2014/main" id="{21805AE2-EED3-4876-886E-28A990CFBC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33422" y="527956"/>
            <a:ext cx="812800" cy="812800"/>
          </a:xfrm>
          <a:prstGeom prst="rect">
            <a:avLst/>
          </a:prstGeom>
        </p:spPr>
      </p:pic>
    </p:spTree>
    <p:extLst>
      <p:ext uri="{BB962C8B-B14F-4D97-AF65-F5344CB8AC3E}">
        <p14:creationId xmlns:p14="http://schemas.microsoft.com/office/powerpoint/2010/main" val="2159775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C554909-9010-0D44-AD91-BDE830B4C95F}"/>
              </a:ext>
            </a:extLst>
          </p:cNvPr>
          <p:cNvCxnSpPr>
            <a:cxnSpLocks/>
          </p:cNvCxnSpPr>
          <p:nvPr/>
        </p:nvCxnSpPr>
        <p:spPr>
          <a:xfrm flipH="1">
            <a:off x="453225" y="310101"/>
            <a:ext cx="1147373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EA06C36-FA58-C349-8BBD-8119CEB6FF88}"/>
              </a:ext>
            </a:extLst>
          </p:cNvPr>
          <p:cNvCxnSpPr>
            <a:cxnSpLocks/>
          </p:cNvCxnSpPr>
          <p:nvPr/>
        </p:nvCxnSpPr>
        <p:spPr>
          <a:xfrm>
            <a:off x="461176" y="302150"/>
            <a:ext cx="0" cy="224939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6149273-0666-0045-BE17-CEDCDE1055FE}"/>
              </a:ext>
            </a:extLst>
          </p:cNvPr>
          <p:cNvCxnSpPr>
            <a:cxnSpLocks/>
          </p:cNvCxnSpPr>
          <p:nvPr/>
        </p:nvCxnSpPr>
        <p:spPr>
          <a:xfrm>
            <a:off x="461176" y="2325990"/>
            <a:ext cx="0" cy="4241787"/>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49EA3EF-740F-2045-9B14-459CC582FE8B}"/>
              </a:ext>
            </a:extLst>
          </p:cNvPr>
          <p:cNvCxnSpPr>
            <a:cxnSpLocks/>
          </p:cNvCxnSpPr>
          <p:nvPr/>
        </p:nvCxnSpPr>
        <p:spPr>
          <a:xfrm flipH="1">
            <a:off x="453225" y="6551875"/>
            <a:ext cx="4754879"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DF76E0A6-003A-8444-B74C-53737BEB6DB7}"/>
              </a:ext>
            </a:extLst>
          </p:cNvPr>
          <p:cNvCxnSpPr>
            <a:cxnSpLocks/>
          </p:cNvCxnSpPr>
          <p:nvPr/>
        </p:nvCxnSpPr>
        <p:spPr>
          <a:xfrm flipH="1">
            <a:off x="5092995" y="6551875"/>
            <a:ext cx="6833962" cy="0"/>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62F14B9-E374-FC43-99FE-8A3CEFACE202}"/>
              </a:ext>
            </a:extLst>
          </p:cNvPr>
          <p:cNvCxnSpPr>
            <a:cxnSpLocks/>
          </p:cNvCxnSpPr>
          <p:nvPr/>
        </p:nvCxnSpPr>
        <p:spPr>
          <a:xfrm>
            <a:off x="11911054" y="310101"/>
            <a:ext cx="0" cy="6257676"/>
          </a:xfrm>
          <a:prstGeom prst="line">
            <a:avLst/>
          </a:prstGeom>
          <a:ln w="28575">
            <a:solidFill>
              <a:srgbClr val="7030A0"/>
            </a:solidFill>
            <a:prstDash val="solid"/>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4EBF6F6-F3A5-7540-B113-0CE2C81BF9C4}"/>
              </a:ext>
            </a:extLst>
          </p:cNvPr>
          <p:cNvSpPr/>
          <p:nvPr/>
        </p:nvSpPr>
        <p:spPr>
          <a:xfrm>
            <a:off x="1815927" y="2002106"/>
            <a:ext cx="8560145" cy="2308324"/>
          </a:xfrm>
          <a:prstGeom prst="rect">
            <a:avLst/>
          </a:prstGeom>
        </p:spPr>
        <p:txBody>
          <a:bodyPr wrap="square">
            <a:spAutoFit/>
          </a:bodyPr>
          <a:lstStyle/>
          <a:p>
            <a:pPr algn="ctr"/>
            <a:r>
              <a:rPr lang="ar-LB" sz="7200" b="1" dirty="0">
                <a:solidFill>
                  <a:srgbClr val="273582"/>
                </a:solidFill>
              </a:rPr>
              <a:t>أنا كتير مُميَّز بِنَظَرْالرَّب</a:t>
            </a:r>
          </a:p>
          <a:p>
            <a:pPr algn="ctr"/>
            <a:r>
              <a:rPr lang="ar-LB" sz="7200" b="1" dirty="0">
                <a:solidFill>
                  <a:srgbClr val="273582"/>
                </a:solidFill>
              </a:rPr>
              <a:t> هوِّ اللِّي خَلَقْني بِدِقَّة وبِحُبْ</a:t>
            </a:r>
          </a:p>
        </p:txBody>
      </p:sp>
    </p:spTree>
    <p:extLst>
      <p:ext uri="{BB962C8B-B14F-4D97-AF65-F5344CB8AC3E}">
        <p14:creationId xmlns:p14="http://schemas.microsoft.com/office/powerpoint/2010/main" val="208594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3675</TotalTime>
  <Words>2441</Words>
  <Application>Microsoft Macintosh PowerPoint</Application>
  <PresentationFormat>Widescreen</PresentationFormat>
  <Paragraphs>295</Paragraphs>
  <Slides>70</Slides>
  <Notes>6</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Arial</vt:lpstr>
      <vt:lpstr>Calibri</vt:lpstr>
      <vt:lpstr>Calibri Light</vt:lpstr>
      <vt:lpstr>Cambria</vt:lpstr>
      <vt:lpstr>Helvetica Neue</vt:lpstr>
      <vt:lpstr>Noto Sans Symbols</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365 Pro Plus</dc:creator>
  <cp:lastModifiedBy>Sarah Hanna</cp:lastModifiedBy>
  <cp:revision>956</cp:revision>
  <dcterms:created xsi:type="dcterms:W3CDTF">2020-02-20T11:27:55Z</dcterms:created>
  <dcterms:modified xsi:type="dcterms:W3CDTF">2023-11-20T11:58:45Z</dcterms:modified>
</cp:coreProperties>
</file>